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62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080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8034"/>
            <a:ext cx="1873951" cy="55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629"/>
            <a:ext cx="1116048" cy="32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554707"/>
            <a:ext cx="8370801" cy="3836318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3364"/>
            <a:ext cx="1116140" cy="32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40954"/>
            <a:ext cx="1116143" cy="32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3822"/>
            <a:ext cx="3625448" cy="106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85824"/>
            <a:ext cx="1116143" cy="32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3" y="4576274"/>
            <a:ext cx="1111468" cy="32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64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21</cp:revision>
  <dcterms:created xsi:type="dcterms:W3CDTF">2023-03-07T20:21:47Z</dcterms:created>
  <dcterms:modified xsi:type="dcterms:W3CDTF">2023-03-27T16:41:17Z</dcterms:modified>
  <cp:contentStatus/>
</cp:coreProperties>
</file>