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7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64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8323"/>
            <a:ext cx="1873951" cy="5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801"/>
            <a:ext cx="1116048" cy="32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3536"/>
            <a:ext cx="1116140" cy="3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1126"/>
            <a:ext cx="1116143" cy="3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4381"/>
            <a:ext cx="3625448" cy="106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996"/>
            <a:ext cx="1116143" cy="3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336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64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19</cp:revision>
  <dcterms:created xsi:type="dcterms:W3CDTF">2023-03-07T20:21:47Z</dcterms:created>
  <dcterms:modified xsi:type="dcterms:W3CDTF">2023-03-27T16:41:41Z</dcterms:modified>
  <cp:contentStatus/>
</cp:coreProperties>
</file>