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07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640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68323"/>
            <a:ext cx="1873951" cy="549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7E1D66-E3AC-7DFA-5773-9F4879060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4" y="4571801"/>
            <a:ext cx="1116048" cy="327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060BD-E283-A2B6-CC9D-D350FC258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8189" y="4603536"/>
            <a:ext cx="1116140" cy="32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41126"/>
            <a:ext cx="1116143" cy="32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33CF416-2B6A-863D-0BA3-6D14446D76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984381"/>
            <a:ext cx="3625448" cy="1063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B580D-4B64-26FE-1455-A7377568B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85996"/>
            <a:ext cx="1116143" cy="32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2A55CA3D-EF22-9EE0-88B7-70CF57C8EFB8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3413" y="4575790"/>
            <a:ext cx="1115448" cy="32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5336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64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19</cp:revision>
  <dcterms:created xsi:type="dcterms:W3CDTF">2023-03-07T20:21:47Z</dcterms:created>
  <dcterms:modified xsi:type="dcterms:W3CDTF">2023-03-27T16:41:41Z</dcterms:modified>
  <cp:contentStatus/>
</cp:coreProperties>
</file>