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41"/>
    <p:restoredTop sz="96327"/>
  </p:normalViewPr>
  <p:slideViewPr>
    <p:cSldViewPr snapToGrid="0" snapToObjects="1">
      <p:cViewPr varScale="1">
        <p:scale>
          <a:sx n="290" d="100"/>
          <a:sy n="290" d="100"/>
        </p:scale>
        <p:origin x="1064" y="19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7338"/>
            <a:ext cx="1873951" cy="55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215"/>
            <a:ext cx="1116048" cy="32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2950"/>
            <a:ext cx="1116140" cy="328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0539"/>
            <a:ext cx="1116143" cy="32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2475"/>
            <a:ext cx="3625448" cy="1067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409"/>
            <a:ext cx="1116143" cy="32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3" y="4575790"/>
            <a:ext cx="1115448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64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19</cp:revision>
  <dcterms:created xsi:type="dcterms:W3CDTF">2023-03-07T20:21:47Z</dcterms:created>
  <dcterms:modified xsi:type="dcterms:W3CDTF">2023-03-27T16:42:07Z</dcterms:modified>
  <cp:contentStatus/>
</cp:coreProperties>
</file>