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05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80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FC3A3B-EE38-C2B1-430A-79AE871E40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85069" y="4059185"/>
            <a:ext cx="1962328" cy="70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7F110B7-8656-F1DB-2B76-86AB5A6A306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2846" y="4565634"/>
            <a:ext cx="1170428" cy="42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DDDCD4-DF0B-5049-3497-1D78A484B3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0005" y="4602564"/>
            <a:ext cx="1143994" cy="41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92C98C-FBEB-6315-9914-1EB228BC92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58399"/>
            <a:ext cx="1163584" cy="41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426565-7BB4-301F-F26E-BA47304F03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601879" y="1951318"/>
            <a:ext cx="3787147" cy="135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A897E5-A6D1-7F81-0FD9-BBB41A1CBD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2522" y="4585335"/>
            <a:ext cx="1153231" cy="41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2C47687-5CFD-500F-7200-61B1699123F4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182972" y="4487025"/>
            <a:ext cx="1175178" cy="421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126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28</cp:revision>
  <dcterms:created xsi:type="dcterms:W3CDTF">2023-03-07T20:21:47Z</dcterms:created>
  <dcterms:modified xsi:type="dcterms:W3CDTF">2023-03-27T16:46:09Z</dcterms:modified>
  <cp:contentStatus/>
</cp:coreProperties>
</file>