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8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01C1B6-B8BF-6804-1E3A-81A7CB8E1E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9259" y="4135262"/>
            <a:ext cx="1873949" cy="55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4C0DEF-F705-E3BF-86BC-22C84AC827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2967" y="4611256"/>
            <a:ext cx="1116046" cy="32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1CE34F-E517-E747-D056-08A712CA6D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5782" y="4643428"/>
            <a:ext cx="1116138" cy="32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75613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35ABC3-B25F-AED3-12D8-CCD5D66E2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680420" y="2111667"/>
            <a:ext cx="3625447" cy="1068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CD531E-68A8-486E-FAAE-4149DB4C06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05823" y="4627856"/>
            <a:ext cx="1116141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57075C-D9CE-43C0-2A1F-AA76374AE1AE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199203" y="4576992"/>
            <a:ext cx="1111463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5336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73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26</cp:revision>
  <dcterms:created xsi:type="dcterms:W3CDTF">2023-03-07T20:21:47Z</dcterms:created>
  <dcterms:modified xsi:type="dcterms:W3CDTF">2023-03-27T16:46:28Z</dcterms:modified>
  <cp:contentStatus/>
</cp:coreProperties>
</file>