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23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1088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55CE05-E22D-F932-964E-CC17D027B9D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24975"/>
            <a:ext cx="1873954" cy="670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6DAEB4-A905-9074-F6D9-A276D62F30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76835"/>
            <a:ext cx="1116048" cy="39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840EEB-F89A-2B46-2834-725215EF91E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76856" y="4567532"/>
            <a:ext cx="1116141" cy="39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7A31EF-342F-AE77-9F14-2AB4F2557E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67532"/>
            <a:ext cx="1116143" cy="39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CEEBF9B8-7928-B8D6-0D32-83BDC0022A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671752" y="1987141"/>
            <a:ext cx="3625450" cy="1297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C84634-64DE-0F59-54F1-E00FB091C1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6" y="4601995"/>
            <a:ext cx="1116143" cy="39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149F49F1-6E87-A08F-24F8-1A4BCCD5D362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5305" y="4537331"/>
            <a:ext cx="1100479" cy="393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9690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19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6</cp:revision>
  <dcterms:created xsi:type="dcterms:W3CDTF">2023-03-07T20:21:47Z</dcterms:created>
  <dcterms:modified xsi:type="dcterms:W3CDTF">2023-03-27T16:44:25Z</dcterms:modified>
  <cp:contentStatus/>
</cp:coreProperties>
</file>