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048"/>
            <a:ext cx="1873951" cy="55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042"/>
            <a:ext cx="1116048" cy="3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2777"/>
            <a:ext cx="1116140" cy="32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366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1913"/>
            <a:ext cx="3625448" cy="106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236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2" y="4576274"/>
            <a:ext cx="1111465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54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13</cp:revision>
  <dcterms:created xsi:type="dcterms:W3CDTF">2023-03-07T20:21:47Z</dcterms:created>
  <dcterms:modified xsi:type="dcterms:W3CDTF">2023-03-27T16:37:30Z</dcterms:modified>
  <cp:contentStatus/>
</cp:coreProperties>
</file>