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3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088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67048"/>
            <a:ext cx="1873951" cy="5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4" y="4571042"/>
            <a:ext cx="1116048" cy="3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602777"/>
            <a:ext cx="1116140" cy="3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40366"/>
            <a:ext cx="1116143" cy="3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33CF416-2B6A-863D-0BA3-6D14446D7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1913"/>
            <a:ext cx="3625448" cy="106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85236"/>
            <a:ext cx="1116143" cy="3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A55CA3D-EF22-9EE0-88B7-70CF57C8EFB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3412" y="4576274"/>
            <a:ext cx="1111465" cy="32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9690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54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13</cp:revision>
  <dcterms:created xsi:type="dcterms:W3CDTF">2023-03-07T20:21:47Z</dcterms:created>
  <dcterms:modified xsi:type="dcterms:W3CDTF">2023-03-27T16:37:30Z</dcterms:modified>
  <cp:contentStatus/>
</cp:coreProperties>
</file>