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23"/>
    <p:restoredTop sz="96327"/>
  </p:normalViewPr>
  <p:slideViewPr>
    <p:cSldViewPr snapToGrid="0" snapToObjects="1">
      <p:cViewPr varScale="1">
        <p:scale>
          <a:sx n="291" d="100"/>
          <a:sy n="291" d="100"/>
        </p:scale>
        <p:origin x="1128" y="17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8034"/>
            <a:ext cx="1873951" cy="55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629"/>
            <a:ext cx="1116048" cy="32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3364"/>
            <a:ext cx="1116140" cy="32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40953"/>
            <a:ext cx="1116143" cy="32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3821"/>
            <a:ext cx="3625448" cy="106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85823"/>
            <a:ext cx="1116143" cy="32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3" y="4575790"/>
            <a:ext cx="1115448" cy="3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61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15</cp:revision>
  <dcterms:created xsi:type="dcterms:W3CDTF">2023-03-07T20:21:47Z</dcterms:created>
  <dcterms:modified xsi:type="dcterms:W3CDTF">2023-03-27T16:38:13Z</dcterms:modified>
  <cp:contentStatus/>
</cp:coreProperties>
</file>