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3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088" y="17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7048"/>
            <a:ext cx="1873951" cy="55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71042"/>
            <a:ext cx="1116048" cy="32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602777"/>
            <a:ext cx="1116140" cy="328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40366"/>
            <a:ext cx="1116143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1913"/>
            <a:ext cx="3625448" cy="1068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85236"/>
            <a:ext cx="1116143" cy="32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3" y="4575790"/>
            <a:ext cx="1115448" cy="32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58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14</cp:revision>
  <dcterms:created xsi:type="dcterms:W3CDTF">2023-03-07T20:21:47Z</dcterms:created>
  <dcterms:modified xsi:type="dcterms:W3CDTF">2023-03-27T16:39:34Z</dcterms:modified>
  <cp:contentStatus/>
</cp:coreProperties>
</file>