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07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32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8034"/>
            <a:ext cx="1873951" cy="55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629"/>
            <a:ext cx="1116048" cy="32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3364"/>
            <a:ext cx="1116140" cy="32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63138" y="4576788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3821"/>
            <a:ext cx="3625448" cy="106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823"/>
            <a:ext cx="1116143" cy="3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03324" y="4575790"/>
            <a:ext cx="1115448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54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17</cp:revision>
  <dcterms:created xsi:type="dcterms:W3CDTF">2023-03-07T20:21:47Z</dcterms:created>
  <dcterms:modified xsi:type="dcterms:W3CDTF">2023-03-27T16:47:04Z</dcterms:modified>
  <cp:contentStatus/>
</cp:coreProperties>
</file>