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5"/>
    <p:restoredTop sz="96327"/>
  </p:normalViewPr>
  <p:slideViewPr>
    <p:cSldViewPr snapToGrid="0" snapToObjects="1">
      <p:cViewPr varScale="1">
        <p:scale>
          <a:sx n="292" d="100"/>
          <a:sy n="292" d="100"/>
        </p:scale>
        <p:origin x="720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865DEF-D289-77C5-4EA6-A583AAEBE9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0" y="4008857"/>
            <a:ext cx="1873951" cy="66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E1D66-E3AC-7DFA-5773-9F48790600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77422"/>
            <a:ext cx="1116045" cy="39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74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C060BD-E283-A2B6-CC9D-D350FC258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8189" y="4568119"/>
            <a:ext cx="1116140" cy="39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4DDC2-4D5A-EF1B-ED28-9D13198288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72501"/>
            <a:ext cx="1116143" cy="39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256175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72EAD497-F59A-483F-705F-D097AC32AC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702087" y="1981231"/>
            <a:ext cx="3625448" cy="12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B580D-4B64-26FE-1455-A7377568B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6" y="4570255"/>
            <a:ext cx="1116140" cy="39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5496FD-62A6-7496-714F-DD54C1D4E895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>
          <a:xfrm>
            <a:off x="202219" y="4568119"/>
            <a:ext cx="1116140" cy="3982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0982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87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10</cp:revision>
  <dcterms:created xsi:type="dcterms:W3CDTF">2023-03-07T20:21:47Z</dcterms:created>
  <dcterms:modified xsi:type="dcterms:W3CDTF">2023-03-27T16:44:43Z</dcterms:modified>
  <cp:contentStatus/>
</cp:coreProperties>
</file>