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" v="44" dt="2022-12-01T16:50:34.984"/>
    <p1510:client id="{18CD4A2B-02C5-BC4A-8158-8B1A89F53CA6}" v="932" dt="2022-12-01T16:55:43.352"/>
    <p1510:client id="{5B3DF5EB-B00C-4427-A5E6-BA59DA73F976}" v="1" dt="2022-12-01T23:17:47.354"/>
    <p1510:client id="{5EF9AC1C-F9C5-76DC-A230-EA621E8E24CB}" v="2" dt="2022-12-01T16:24:56.188"/>
    <p1510:client id="{9B48A8CE-0440-E747-86E0-5A6323A14F37}" v="368" dt="2022-12-01T15:49:09.515"/>
    <p1510:client id="{DB7F8D11-AA8F-6940-93FD-E3F73111F676}" v="2885" dt="2022-12-02T00:26:52.995"/>
    <p1510:client id="{DDDD7AF1-C805-1632-5DB8-C091C3E87E60}" v="2" dt="2022-12-01T16:38:44.737"/>
    <p1510:client id="{EABE4359-52AB-CC40-873A-B0E1152412F7}" v="16" dt="2022-11-30T20:19:51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25"/>
    <p:restoredTop sz="96327"/>
  </p:normalViewPr>
  <p:slideViewPr>
    <p:cSldViewPr snapToGrid="0" snapToObjects="1">
      <p:cViewPr varScale="1">
        <p:scale>
          <a:sx n="165" d="100"/>
          <a:sy n="165" d="100"/>
        </p:scale>
        <p:origin x="544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7/10/23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7/10/23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3" name="Picture 2" descr="Text&#10;&#10;Description automatically generated with low confidence">
            <a:extLst>
              <a:ext uri="{FF2B5EF4-FFF2-40B4-BE49-F238E27FC236}">
                <a16:creationId xmlns:a16="http://schemas.microsoft.com/office/drawing/2014/main" id="{DDB947E6-64D5-5557-F36E-C0B2691BB0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6130" y="4141404"/>
            <a:ext cx="1885635" cy="55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" name="Picture 1" descr="Text&#10;&#10;Description automatically generated with low confidence">
            <a:extLst>
              <a:ext uri="{FF2B5EF4-FFF2-40B4-BE49-F238E27FC236}">
                <a16:creationId xmlns:a16="http://schemas.microsoft.com/office/drawing/2014/main" id="{E508AE66-D875-80A3-3CFD-9FF14612C7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2" name="Picture 1" descr="Text&#10;&#10;Description automatically generated with low confidence">
            <a:extLst>
              <a:ext uri="{FF2B5EF4-FFF2-40B4-BE49-F238E27FC236}">
                <a16:creationId xmlns:a16="http://schemas.microsoft.com/office/drawing/2014/main" id="{E508AE66-D875-80A3-3CFD-9FF14612C7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 descr="Text&#10;&#10;Description automatically generated with low confidence">
            <a:extLst>
              <a:ext uri="{FF2B5EF4-FFF2-40B4-BE49-F238E27FC236}">
                <a16:creationId xmlns:a16="http://schemas.microsoft.com/office/drawing/2014/main" id="{534B96EF-47A8-DCB5-C913-F871BEAF89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8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54091" y="1986905"/>
            <a:ext cx="3635820" cy="107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2" name="Picture 1" descr="Text&#10;&#10;Description automatically generated with low confidence">
            <a:extLst>
              <a:ext uri="{FF2B5EF4-FFF2-40B4-BE49-F238E27FC236}">
                <a16:creationId xmlns:a16="http://schemas.microsoft.com/office/drawing/2014/main" id="{E508AE66-D875-80A3-3CFD-9FF14612C7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149F49F1-6E87-A08F-24F8-1A4BCCD5D362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197597" y="4602600"/>
            <a:ext cx="1111468" cy="329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0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Brindell, Hillary E.,</dc:creator>
  <cp:lastModifiedBy>Brindell, Hillary E.,</cp:lastModifiedBy>
  <cp:revision>1</cp:revision>
  <dcterms:created xsi:type="dcterms:W3CDTF">2023-07-11T01:06:08Z</dcterms:created>
  <dcterms:modified xsi:type="dcterms:W3CDTF">2023-07-11T01:06:32Z</dcterms:modified>
  <cp:contentStatus/>
</cp:coreProperties>
</file>