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93455" r:id="rId4"/>
  </p:sldMasterIdLst>
  <p:notesMasterIdLst>
    <p:notesMasterId r:id="rId17"/>
  </p:notesMasterIdLst>
  <p:handoutMasterIdLst>
    <p:handoutMasterId r:id="rId18"/>
  </p:handoutMasterIdLst>
  <p:sldIdLst>
    <p:sldId id="256" r:id="rId5"/>
    <p:sldId id="257" r:id="rId6"/>
    <p:sldId id="258" r:id="rId7"/>
    <p:sldId id="259" r:id="rId8"/>
    <p:sldId id="260" r:id="rId9"/>
    <p:sldId id="263" r:id="rId10"/>
    <p:sldId id="265" r:id="rId11"/>
    <p:sldId id="266" r:id="rId12"/>
    <p:sldId id="267" r:id="rId13"/>
    <p:sldId id="268" r:id="rId14"/>
    <p:sldId id="269" r:id="rId15"/>
    <p:sldId id="270" r:id="rId16"/>
  </p:sldIdLst>
  <p:sldSz cx="9144000" cy="5143500" type="screen16x9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charset="0"/>
        <a:ea typeface="ＭＳ Ｐゴシック" charset="0"/>
        <a:cs typeface="ＭＳ Ｐゴシック" charset="0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charset="0"/>
        <a:ea typeface="ＭＳ Ｐゴシック" charset="0"/>
        <a:cs typeface="ＭＳ Ｐゴシック" charset="0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charset="0"/>
        <a:ea typeface="ＭＳ Ｐゴシック" charset="0"/>
        <a:cs typeface="ＭＳ Ｐゴシック" charset="0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charset="0"/>
        <a:ea typeface="ＭＳ Ｐゴシック" charset="0"/>
        <a:cs typeface="ＭＳ Ｐゴシック" charset="0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Franklin Gothic Book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Franklin Gothic Book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Franklin Gothic Book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Franklin Gothic Book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8D295F39-5B67-AAF2-A7A8-C23C64BD3984}" name="Walrath, Tammy H." initials="WH" userId="S::thwalrath@houstonmethodist.org::f3e4fc9c-dc59-4b92-89cb-f46ab9e83fdb" providerId="AD"/>
  <p188:author id="{5B86CB39-4E46-0A86-85E2-66D295FCEAEC}" name="Brindell, Hillary E.," initials="BHE" userId="S::hebrindell@houstonmethodist.org::b0fc7129-e88a-44f9-a1bb-ac6723c15182" providerId="AD"/>
  <p188:author id="{A4EBF25F-9679-750D-A5B1-849B9C3F59F6}" name="Andrade, Amy M.," initials="AM" userId="S::amandrade@houstonmethodist.org::741f11dd-31ba-4a9b-8e54-258dbcc3ca89" providerId="AD"/>
  <p188:author id="{A4247974-5C30-C292-6AB6-04E63B0E8565}" name="Chang, Wen-Chen" initials="CW" userId="S::wchang@houstonmethodist.org::25559b21-5d7e-4746-8f3a-28317900a2d6" providerId="AD"/>
  <p188:author id="{13CF1C89-B3B9-C2C4-D8D5-B03E4BA8218F}" name="Castillo, Giovanni" initials="CG" userId="S::gcastillo@houstonmethodist.org::1f957876-9534-4d7d-a7e8-dff2fd589c89" providerId="AD"/>
  <p188:author id="{06D2AB99-3320-33ED-182E-63BE13602E19}" name="Segovia, Guadalupe D." initials="SD" userId="S::gdsegovia@houstonmethodist.org::fedbb723-7226-4259-9e7d-0c1d0e6f13a1" providerId="AD"/>
  <p188:author id="{59C400F4-6211-388B-E85C-8FCB4139368A}" name="Tomkins, Deidre" initials="TD" userId="S::dtomkins@houstonmethodist.org::e58c8cf4-4153-4eb9-8de6-8173b864fe44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51327"/>
    <a:srgbClr val="CB502A"/>
    <a:srgbClr val="5C87A6"/>
    <a:srgbClr val="608EAE"/>
    <a:srgbClr val="6291B2"/>
    <a:srgbClr val="41642B"/>
    <a:srgbClr val="006161"/>
    <a:srgbClr val="00304F"/>
    <a:srgbClr val="002742"/>
    <a:srgbClr val="124A8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" v="44" dt="2022-12-01T16:50:34.984"/>
    <p1510:client id="{18CD4A2B-02C5-BC4A-8158-8B1A89F53CA6}" v="932" dt="2022-12-01T16:55:43.352"/>
    <p1510:client id="{5B3DF5EB-B00C-4427-A5E6-BA59DA73F976}" v="1" dt="2022-12-01T23:17:47.354"/>
    <p1510:client id="{5EF9AC1C-F9C5-76DC-A230-EA621E8E24CB}" v="2" dt="2022-12-01T16:24:56.188"/>
    <p1510:client id="{9B48A8CE-0440-E747-86E0-5A6323A14F37}" v="368" dt="2022-12-01T15:49:09.515"/>
    <p1510:client id="{DB7F8D11-AA8F-6940-93FD-E3F73111F676}" v="2885" dt="2022-12-02T00:26:52.995"/>
    <p1510:client id="{DDDD7AF1-C805-1632-5DB8-C091C3E87E60}" v="2" dt="2022-12-01T16:38:44.737"/>
    <p1510:client id="{EABE4359-52AB-CC40-873A-B0E1152412F7}" v="16" dt="2022-11-30T20:19:51.09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25"/>
    <p:restoredTop sz="96327"/>
  </p:normalViewPr>
  <p:slideViewPr>
    <p:cSldViewPr snapToGrid="0" snapToObjects="1">
      <p:cViewPr varScale="1">
        <p:scale>
          <a:sx n="165" d="100"/>
          <a:sy n="165" d="100"/>
        </p:scale>
        <p:origin x="544" y="184"/>
      </p:cViewPr>
      <p:guideLst/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microsoft.com/office/2018/10/relationships/authors" Target="author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microsoft.com/office/2015/10/relationships/revisionInfo" Target="revisionInfo.xml"/><Relationship Id="rId10" Type="http://schemas.openxmlformats.org/officeDocument/2006/relationships/slide" Target="slides/slide6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A7F67BE-154D-234E-AF88-49E899F12390}" type="datetimeFigureOut">
              <a:rPr lang="en-US" smtClean="0"/>
              <a:t>7/14/23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E10C0FA-CD47-674C-99F7-8E553A523B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545922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48DA2A-F0A4-F943-BD85-8A65BDDD765D}" type="datetimeFigureOut">
              <a:rPr lang="en-US" smtClean="0"/>
              <a:t>7/14/23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B41CB7E-5596-874D-838A-7FC65E3926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1442588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gradFill flip="none" rotWithShape="1">
            <a:gsLst>
              <a:gs pos="0">
                <a:srgbClr val="0E3767"/>
              </a:gs>
              <a:gs pos="100000">
                <a:srgbClr val="10274A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EFAB560-7140-59D3-5A94-28F146BE6DB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alphaModFix amt="35000"/>
          </a:blip>
          <a:stretch>
            <a:fillRect/>
          </a:stretch>
        </p:blipFill>
        <p:spPr>
          <a:xfrm>
            <a:off x="4866982" y="2224006"/>
            <a:ext cx="4277017" cy="2919493"/>
          </a:xfrm>
          <a:prstGeom prst="rect">
            <a:avLst/>
          </a:prstGeom>
        </p:spPr>
      </p:pic>
      <p:sp>
        <p:nvSpPr>
          <p:cNvPr id="20" name="Title 12"/>
          <p:cNvSpPr>
            <a:spLocks noGrp="1"/>
          </p:cNvSpPr>
          <p:nvPr>
            <p:ph type="title" hasCustomPrompt="1"/>
          </p:nvPr>
        </p:nvSpPr>
        <p:spPr>
          <a:xfrm>
            <a:off x="426130" y="1472317"/>
            <a:ext cx="8322719" cy="1015663"/>
          </a:xfrm>
          <a:prstGeom prst="rect">
            <a:avLst/>
          </a:prstGeom>
        </p:spPr>
        <p:txBody>
          <a:bodyPr>
            <a:noAutofit/>
          </a:bodyPr>
          <a:lstStyle>
            <a:lvl1pPr algn="r">
              <a:defRPr sz="4800" cap="none" baseline="0">
                <a:solidFill>
                  <a:schemeClr val="bg1"/>
                </a:solidFill>
                <a:latin typeface="+mj-lt"/>
                <a:cs typeface="Franklin Gothic Book"/>
              </a:defRPr>
            </a:lvl1pPr>
          </a:lstStyle>
          <a:p>
            <a:r>
              <a:rPr lang="en-US" dirty="0"/>
              <a:t>Click to Insert Title of PPT</a:t>
            </a:r>
          </a:p>
        </p:txBody>
      </p:sp>
      <p:sp>
        <p:nvSpPr>
          <p:cNvPr id="21" name="Text Placeholder 22"/>
          <p:cNvSpPr>
            <a:spLocks noGrp="1"/>
          </p:cNvSpPr>
          <p:nvPr>
            <p:ph type="body" sz="quarter" idx="10" hasCustomPrompt="1"/>
          </p:nvPr>
        </p:nvSpPr>
        <p:spPr>
          <a:xfrm>
            <a:off x="426130" y="2496335"/>
            <a:ext cx="8323261" cy="389460"/>
          </a:xfrm>
          <a:prstGeom prst="rect">
            <a:avLst/>
          </a:prstGeom>
        </p:spPr>
        <p:txBody>
          <a:bodyPr>
            <a:noAutofit/>
          </a:bodyPr>
          <a:lstStyle>
            <a:lvl1pPr algn="r">
              <a:buNone/>
              <a:defRPr sz="2800">
                <a:solidFill>
                  <a:srgbClr val="FFFFFF"/>
                </a:solidFill>
                <a:latin typeface="Franklin Gothic Book"/>
                <a:cs typeface="Franklin Gothic Book"/>
              </a:defRPr>
            </a:lvl1pPr>
          </a:lstStyle>
          <a:p>
            <a:pPr lvl="0"/>
            <a:r>
              <a:rPr lang="en-US" dirty="0"/>
              <a:t>Click to Insert Presenter’s Name</a:t>
            </a:r>
          </a:p>
        </p:txBody>
      </p:sp>
      <p:sp>
        <p:nvSpPr>
          <p:cNvPr id="22" name="Text Placeholder 26"/>
          <p:cNvSpPr>
            <a:spLocks noGrp="1"/>
          </p:cNvSpPr>
          <p:nvPr>
            <p:ph type="body" sz="quarter" idx="11" hasCustomPrompt="1"/>
          </p:nvPr>
        </p:nvSpPr>
        <p:spPr>
          <a:xfrm>
            <a:off x="3999061" y="3006464"/>
            <a:ext cx="4750332" cy="482600"/>
          </a:xfrm>
          <a:prstGeom prst="rect">
            <a:avLst/>
          </a:prstGeom>
        </p:spPr>
        <p:txBody>
          <a:bodyPr>
            <a:noAutofit/>
          </a:bodyPr>
          <a:lstStyle>
            <a:lvl1pPr algn="r">
              <a:buNone/>
              <a:defRPr sz="1800">
                <a:solidFill>
                  <a:srgbClr val="FFFFFF"/>
                </a:solidFill>
                <a:latin typeface="Franklin Gothic Book"/>
                <a:cs typeface="Franklin Gothic Book"/>
              </a:defRPr>
            </a:lvl1pPr>
            <a:lvl2pPr>
              <a:buNone/>
              <a:defRPr sz="800">
                <a:solidFill>
                  <a:srgbClr val="95B3D7"/>
                </a:solidFill>
                <a:latin typeface="Franklin Gothic Book"/>
                <a:cs typeface="Franklin Gothic Book"/>
              </a:defRPr>
            </a:lvl2pPr>
            <a:lvl3pPr>
              <a:defRPr sz="800">
                <a:solidFill>
                  <a:srgbClr val="95B3D7"/>
                </a:solidFill>
                <a:latin typeface="Franklin Gothic Book"/>
                <a:cs typeface="Franklin Gothic Book"/>
              </a:defRPr>
            </a:lvl3pPr>
            <a:lvl4pPr>
              <a:defRPr sz="800">
                <a:solidFill>
                  <a:srgbClr val="95B3D7"/>
                </a:solidFill>
                <a:latin typeface="Franklin Gothic Book"/>
                <a:cs typeface="Franklin Gothic Book"/>
              </a:defRPr>
            </a:lvl4pPr>
            <a:lvl5pPr>
              <a:buNone/>
              <a:defRPr sz="800">
                <a:solidFill>
                  <a:srgbClr val="95B3D7"/>
                </a:solidFill>
                <a:latin typeface="Franklin Gothic Book"/>
                <a:cs typeface="Franklin Gothic Book"/>
              </a:defRPr>
            </a:lvl5pPr>
          </a:lstStyle>
          <a:p>
            <a:pPr lvl="0"/>
            <a:r>
              <a:rPr lang="en-US" dirty="0"/>
              <a:t>Click to Insert Date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DDB947E6-64D5-5557-F36E-C0B2691BB03A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426130" y="4143866"/>
            <a:ext cx="1885635" cy="5537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24897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rtwithCall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4BBB3F7A-D65E-4D57-3973-E907C26C7850}"/>
              </a:ext>
            </a:extLst>
          </p:cNvPr>
          <p:cNvSpPr/>
          <p:nvPr userDrawn="1"/>
        </p:nvSpPr>
        <p:spPr>
          <a:xfrm>
            <a:off x="5679690" y="2"/>
            <a:ext cx="3464310" cy="5143498"/>
          </a:xfrm>
          <a:prstGeom prst="rect">
            <a:avLst/>
          </a:prstGeom>
          <a:gradFill flip="none" rotWithShape="1">
            <a:gsLst>
              <a:gs pos="0">
                <a:srgbClr val="0E3767"/>
              </a:gs>
              <a:gs pos="100000">
                <a:srgbClr val="10274A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3613944A-7182-2740-AB46-1BA98C6877A1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6" name="Chart Placeholder 5">
            <a:extLst>
              <a:ext uri="{FF2B5EF4-FFF2-40B4-BE49-F238E27FC236}">
                <a16:creationId xmlns:a16="http://schemas.microsoft.com/office/drawing/2014/main" id="{522AF852-DA2B-DB0A-5A82-935D6C98F8C0}"/>
              </a:ext>
            </a:extLst>
          </p:cNvPr>
          <p:cNvSpPr>
            <a:spLocks noGrp="1"/>
          </p:cNvSpPr>
          <p:nvPr>
            <p:ph type="chart" sz="quarter" idx="13" hasCustomPrompt="1"/>
          </p:nvPr>
        </p:nvSpPr>
        <p:spPr>
          <a:xfrm>
            <a:off x="198524" y="1022733"/>
            <a:ext cx="5185889" cy="335553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Click to insert a chart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2E89FA76-8AFD-634C-A128-977872AF36C4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5927725" y="942410"/>
            <a:ext cx="2921000" cy="3055937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add callout text or key takeaways</a:t>
            </a:r>
          </a:p>
        </p:txBody>
      </p:sp>
      <p:sp>
        <p:nvSpPr>
          <p:cNvPr id="14" name="Title 1">
            <a:extLst>
              <a:ext uri="{FF2B5EF4-FFF2-40B4-BE49-F238E27FC236}">
                <a16:creationId xmlns:a16="http://schemas.microsoft.com/office/drawing/2014/main" id="{910314FF-5971-BAAE-C362-DC0F2A20E20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92176" y="142240"/>
            <a:ext cx="5185889" cy="743589"/>
          </a:xfrm>
          <a:prstGeom prst="rect">
            <a:avLst/>
          </a:prstGeom>
        </p:spPr>
        <p:txBody>
          <a:bodyPr anchor="ctr" anchorCtr="0"/>
          <a:lstStyle>
            <a:lvl1pPr algn="l">
              <a:lnSpc>
                <a:spcPct val="80000"/>
              </a:lnSpc>
              <a:defRPr sz="3200">
                <a:solidFill>
                  <a:schemeClr val="tx2"/>
                </a:solidFill>
                <a:latin typeface="+mj-lt"/>
              </a:defRPr>
            </a:lvl1pPr>
          </a:lstStyle>
          <a:p>
            <a:r>
              <a:rPr lang="en-US" dirty="0"/>
              <a:t>Click to Insert a One or </a:t>
            </a:r>
            <a:br>
              <a:rPr lang="en-US" dirty="0"/>
            </a:br>
            <a:r>
              <a:rPr lang="en-US" dirty="0"/>
              <a:t>Two Line Title</a:t>
            </a:r>
          </a:p>
        </p:txBody>
      </p:sp>
    </p:spTree>
    <p:extLst>
      <p:ext uri="{BB962C8B-B14F-4D97-AF65-F5344CB8AC3E}">
        <p14:creationId xmlns:p14="http://schemas.microsoft.com/office/powerpoint/2010/main" val="34364512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AA633C-D28C-A845-896F-49A3166D273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3B3B8BF3-B98F-4E42-9033-550A5A02B42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92176" y="182283"/>
            <a:ext cx="5193485" cy="743589"/>
          </a:xfrm>
          <a:prstGeom prst="rect">
            <a:avLst/>
          </a:prstGeom>
        </p:spPr>
        <p:txBody>
          <a:bodyPr anchor="ctr" anchorCtr="0"/>
          <a:lstStyle>
            <a:lvl1pPr algn="l">
              <a:lnSpc>
                <a:spcPct val="80000"/>
              </a:lnSpc>
              <a:defRPr sz="3200">
                <a:solidFill>
                  <a:schemeClr val="tx2"/>
                </a:solidFill>
                <a:latin typeface="+mj-lt"/>
              </a:defRPr>
            </a:lvl1pPr>
          </a:lstStyle>
          <a:p>
            <a:r>
              <a:rPr lang="en-US" dirty="0"/>
              <a:t>Click to Insert a One or </a:t>
            </a:r>
            <a:br>
              <a:rPr lang="en-US" dirty="0"/>
            </a:br>
            <a:r>
              <a:rPr lang="en-US" dirty="0"/>
              <a:t>Two Line Title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6267D5A1-3881-AEEE-8C18-100476BD50DB}"/>
              </a:ext>
            </a:extLst>
          </p:cNvPr>
          <p:cNvSpPr/>
          <p:nvPr userDrawn="1"/>
        </p:nvSpPr>
        <p:spPr>
          <a:xfrm>
            <a:off x="5679690" y="2"/>
            <a:ext cx="3464310" cy="5143498"/>
          </a:xfrm>
          <a:prstGeom prst="rect">
            <a:avLst/>
          </a:prstGeom>
          <a:gradFill flip="none" rotWithShape="1">
            <a:gsLst>
              <a:gs pos="0">
                <a:srgbClr val="0E3767"/>
              </a:gs>
              <a:gs pos="100000">
                <a:srgbClr val="10274A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3" name="Picture Placeholder 8">
            <a:extLst>
              <a:ext uri="{FF2B5EF4-FFF2-40B4-BE49-F238E27FC236}">
                <a16:creationId xmlns:a16="http://schemas.microsoft.com/office/drawing/2014/main" id="{5ADAB2B7-94B0-05CF-BD1E-FFEF2A85852D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5679690" y="0"/>
            <a:ext cx="3464310" cy="514349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Add picture here</a:t>
            </a:r>
          </a:p>
        </p:txBody>
      </p:sp>
      <p:sp>
        <p:nvSpPr>
          <p:cNvPr id="6" name="Text Placeholder 6">
            <a:extLst>
              <a:ext uri="{FF2B5EF4-FFF2-40B4-BE49-F238E27FC236}">
                <a16:creationId xmlns:a16="http://schemas.microsoft.com/office/drawing/2014/main" id="{5A7E42FB-1AAB-1F89-5AAF-B3DE3BA75952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92089" y="1022734"/>
            <a:ext cx="5193572" cy="3355537"/>
          </a:xfrm>
          <a:prstGeom prst="rect">
            <a:avLst/>
          </a:prstGeom>
        </p:spPr>
        <p:txBody>
          <a:bodyPr vert="horz"/>
          <a:lstStyle>
            <a:lvl1pPr marL="230188" indent="-230188"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</p:spTree>
    <p:extLst>
      <p:ext uri="{BB962C8B-B14F-4D97-AF65-F5344CB8AC3E}">
        <p14:creationId xmlns:p14="http://schemas.microsoft.com/office/powerpoint/2010/main" val="414509931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rtwithCallout-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4BBB3F7A-D65E-4D57-3973-E907C26C7850}"/>
              </a:ext>
            </a:extLst>
          </p:cNvPr>
          <p:cNvSpPr/>
          <p:nvPr userDrawn="1"/>
        </p:nvSpPr>
        <p:spPr>
          <a:xfrm>
            <a:off x="5679690" y="2"/>
            <a:ext cx="3464310" cy="5143498"/>
          </a:xfrm>
          <a:prstGeom prst="rect">
            <a:avLst/>
          </a:prstGeom>
          <a:gradFill flip="none" rotWithShape="1">
            <a:gsLst>
              <a:gs pos="0">
                <a:schemeClr val="accent2">
                  <a:alpha val="49613"/>
                </a:schemeClr>
              </a:gs>
              <a:gs pos="100000">
                <a:schemeClr val="accent2">
                  <a:lumMod val="75000"/>
                  <a:alpha val="50112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3613944A-7182-2740-AB46-1BA98C6877A1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6" name="Chart Placeholder 5">
            <a:extLst>
              <a:ext uri="{FF2B5EF4-FFF2-40B4-BE49-F238E27FC236}">
                <a16:creationId xmlns:a16="http://schemas.microsoft.com/office/drawing/2014/main" id="{522AF852-DA2B-DB0A-5A82-935D6C98F8C0}"/>
              </a:ext>
            </a:extLst>
          </p:cNvPr>
          <p:cNvSpPr>
            <a:spLocks noGrp="1"/>
          </p:cNvSpPr>
          <p:nvPr>
            <p:ph type="chart" sz="quarter" idx="13" hasCustomPrompt="1"/>
          </p:nvPr>
        </p:nvSpPr>
        <p:spPr>
          <a:xfrm>
            <a:off x="198524" y="1022733"/>
            <a:ext cx="5185889" cy="335553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Click to insert a chart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2E89FA76-8AFD-634C-A128-977872AF36C4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5927725" y="942410"/>
            <a:ext cx="2921000" cy="3055937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en-US" dirty="0"/>
              <a:t>Click to add callout text or key takeaways</a:t>
            </a:r>
          </a:p>
        </p:txBody>
      </p:sp>
      <p:sp>
        <p:nvSpPr>
          <p:cNvPr id="14" name="Title 1">
            <a:extLst>
              <a:ext uri="{FF2B5EF4-FFF2-40B4-BE49-F238E27FC236}">
                <a16:creationId xmlns:a16="http://schemas.microsoft.com/office/drawing/2014/main" id="{910314FF-5971-BAAE-C362-DC0F2A20E20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92176" y="142240"/>
            <a:ext cx="5185889" cy="743589"/>
          </a:xfrm>
          <a:prstGeom prst="rect">
            <a:avLst/>
          </a:prstGeom>
        </p:spPr>
        <p:txBody>
          <a:bodyPr anchor="ctr" anchorCtr="0"/>
          <a:lstStyle>
            <a:lvl1pPr algn="l">
              <a:lnSpc>
                <a:spcPct val="80000"/>
              </a:lnSpc>
              <a:defRPr sz="3200">
                <a:solidFill>
                  <a:schemeClr val="tx2"/>
                </a:solidFill>
                <a:latin typeface="+mj-lt"/>
              </a:defRPr>
            </a:lvl1pPr>
          </a:lstStyle>
          <a:p>
            <a:r>
              <a:rPr lang="en-US" dirty="0"/>
              <a:t>Click to Insert a One or </a:t>
            </a:r>
            <a:br>
              <a:rPr lang="en-US" dirty="0"/>
            </a:br>
            <a:r>
              <a:rPr lang="en-US" dirty="0"/>
              <a:t>Two Line Title</a:t>
            </a:r>
          </a:p>
        </p:txBody>
      </p:sp>
    </p:spTree>
    <p:extLst>
      <p:ext uri="{BB962C8B-B14F-4D97-AF65-F5344CB8AC3E}">
        <p14:creationId xmlns:p14="http://schemas.microsoft.com/office/powerpoint/2010/main" val="93823453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613944A-7182-2740-AB46-1BA98C6877A1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6" name="Table Placeholder 5"/>
          <p:cNvSpPr>
            <a:spLocks noGrp="1"/>
          </p:cNvSpPr>
          <p:nvPr>
            <p:ph type="tbl" sz="quarter" idx="11"/>
          </p:nvPr>
        </p:nvSpPr>
        <p:spPr>
          <a:xfrm>
            <a:off x="192088" y="1022733"/>
            <a:ext cx="8656637" cy="3355537"/>
          </a:xfrm>
          <a:prstGeom prst="rect">
            <a:avLst/>
          </a:prstGeom>
        </p:spPr>
        <p:txBody>
          <a:bodyPr vert="horz"/>
          <a:lstStyle>
            <a:lvl1pPr marL="0" indent="0" algn="ctr">
              <a:buNone/>
              <a:defRPr i="1" baseline="0"/>
            </a:lvl1pPr>
          </a:lstStyle>
          <a:p>
            <a:r>
              <a:rPr lang="en-US"/>
              <a:t>Click icon to add table</a:t>
            </a:r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23ACBDF-242D-6BD5-138C-B6ED485DB0D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92176" y="142240"/>
            <a:ext cx="8656252" cy="743589"/>
          </a:xfrm>
          <a:prstGeom prst="rect">
            <a:avLst/>
          </a:prstGeom>
        </p:spPr>
        <p:txBody>
          <a:bodyPr anchor="ctr" anchorCtr="0"/>
          <a:lstStyle>
            <a:lvl1pPr algn="l">
              <a:lnSpc>
                <a:spcPct val="80000"/>
              </a:lnSpc>
              <a:defRPr sz="3200">
                <a:solidFill>
                  <a:schemeClr val="tx2"/>
                </a:solidFill>
                <a:latin typeface="+mj-lt"/>
              </a:defRPr>
            </a:lvl1pPr>
          </a:lstStyle>
          <a:p>
            <a:r>
              <a:rPr lang="en-US" dirty="0"/>
              <a:t>Click to Insert a One or </a:t>
            </a:r>
            <a:br>
              <a:rPr lang="en-US" dirty="0"/>
            </a:br>
            <a:r>
              <a:rPr lang="en-US" dirty="0"/>
              <a:t>Two Line Title</a:t>
            </a:r>
          </a:p>
        </p:txBody>
      </p:sp>
    </p:spTree>
    <p:extLst>
      <p:ext uri="{BB962C8B-B14F-4D97-AF65-F5344CB8AC3E}">
        <p14:creationId xmlns:p14="http://schemas.microsoft.com/office/powerpoint/2010/main" val="212219016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613944A-7182-2740-AB46-1BA98C6877A1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8" name="Chart Placeholder 7"/>
          <p:cNvSpPr>
            <a:spLocks noGrp="1"/>
          </p:cNvSpPr>
          <p:nvPr>
            <p:ph type="chart" sz="quarter" idx="11"/>
          </p:nvPr>
        </p:nvSpPr>
        <p:spPr>
          <a:xfrm>
            <a:off x="192088" y="101600"/>
            <a:ext cx="8656637" cy="4276671"/>
          </a:xfrm>
          <a:prstGeom prst="rect">
            <a:avLst/>
          </a:prstGeom>
          <a:ln>
            <a:noFill/>
          </a:ln>
          <a:effectLst/>
        </p:spPr>
        <p:txBody>
          <a:bodyPr vert="horz"/>
          <a:lstStyle>
            <a:lvl1pPr marL="0" indent="0" algn="ctr">
              <a:buNone/>
              <a:defRPr i="1" baseline="0">
                <a:ln>
                  <a:noFill/>
                </a:ln>
              </a:defRPr>
            </a:lvl1pPr>
          </a:lstStyle>
          <a:p>
            <a:r>
              <a:rPr lang="en-US"/>
              <a:t>Click icon to add chart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837761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F52936A-BB6F-5F0E-CA07-6B3F5BEC5A32}"/>
              </a:ext>
            </a:extLst>
          </p:cNvPr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gradFill flip="none" rotWithShape="1">
            <a:gsLst>
              <a:gs pos="0">
                <a:srgbClr val="0E3767"/>
              </a:gs>
              <a:gs pos="100000">
                <a:srgbClr val="10274A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anchorCtr="0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E508AE66-D875-80A3-3CFD-9FF14612C79A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198525" y="4603379"/>
            <a:ext cx="1116050" cy="327766"/>
          </a:xfrm>
          <a:prstGeom prst="rect">
            <a:avLst/>
          </a:prstGeom>
        </p:spPr>
      </p:pic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3E27BEE4-11EA-29CE-D0AB-666DBEDA1C76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284132" y="922835"/>
            <a:ext cx="4510618" cy="2889842"/>
          </a:xfrm>
          <a:prstGeom prst="rect">
            <a:avLst/>
          </a:prstGeom>
        </p:spPr>
        <p:txBody>
          <a:bodyPr anchor="ctr"/>
          <a:lstStyle>
            <a:lvl1pPr marL="0" indent="0" algn="l">
              <a:buNone/>
              <a:defRPr sz="2000">
                <a:solidFill>
                  <a:schemeClr val="bg1"/>
                </a:solidFill>
              </a:defRPr>
            </a:lvl1pPr>
            <a:lvl2pPr marL="457200" indent="0">
              <a:buNone/>
              <a:defRPr>
                <a:solidFill>
                  <a:schemeClr val="bg1"/>
                </a:solidFill>
              </a:defRPr>
            </a:lvl2pPr>
            <a:lvl3pPr marL="914400" indent="0">
              <a:buNone/>
              <a:defRPr>
                <a:solidFill>
                  <a:schemeClr val="bg1"/>
                </a:solidFill>
              </a:defRPr>
            </a:lvl3pPr>
            <a:lvl4pPr marL="1371600" indent="0">
              <a:buNone/>
              <a:defRPr>
                <a:solidFill>
                  <a:schemeClr val="bg1"/>
                </a:solidFill>
              </a:defRPr>
            </a:lvl4pPr>
            <a:lvl5pPr marL="18288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“Click to insert quote here.”</a:t>
            </a:r>
          </a:p>
          <a:p>
            <a:pPr lvl="0"/>
            <a:endParaRPr lang="en-US" dirty="0"/>
          </a:p>
          <a:p>
            <a:pPr lvl="0"/>
            <a:r>
              <a:rPr lang="en-US" dirty="0"/>
              <a:t>							– Author</a:t>
            </a:r>
          </a:p>
        </p:txBody>
      </p:sp>
      <p:sp>
        <p:nvSpPr>
          <p:cNvPr id="14" name="Picture Placeholder 13">
            <a:extLst>
              <a:ext uri="{FF2B5EF4-FFF2-40B4-BE49-F238E27FC236}">
                <a16:creationId xmlns:a16="http://schemas.microsoft.com/office/drawing/2014/main" id="{C89176CB-D133-5CE4-FBD4-0C950C4D0748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198525" y="566738"/>
            <a:ext cx="3022600" cy="360203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insert picture</a:t>
            </a:r>
          </a:p>
        </p:txBody>
      </p:sp>
    </p:spTree>
    <p:extLst>
      <p:ext uri="{BB962C8B-B14F-4D97-AF65-F5344CB8AC3E}">
        <p14:creationId xmlns:p14="http://schemas.microsoft.com/office/powerpoint/2010/main" val="410201956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withSourc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0083417C-FE11-D47D-9B94-F3BDB256AD5C}"/>
              </a:ext>
            </a:extLst>
          </p:cNvPr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9144000" cy="5143500"/>
          </a:xfrm>
          <a:prstGeom prst="rect">
            <a:avLst/>
          </a:prstGeom>
        </p:spPr>
        <p:txBody>
          <a:bodyPr rtlCol="0">
            <a:normAutofit/>
          </a:bodyPr>
          <a:lstStyle>
            <a:lvl1pPr marL="0" indent="0" algn="ctr">
              <a:buNone/>
              <a:defRPr sz="2800" i="1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AEC428-166A-1343-8159-716EF29B90D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D7FBED3-A2EB-7BA7-9B1F-62BF7E440F4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198525" y="4603379"/>
            <a:ext cx="1116050" cy="327766"/>
          </a:xfrm>
          <a:prstGeom prst="rect">
            <a:avLst/>
          </a:prstGeom>
        </p:spPr>
      </p:pic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2A64D9CB-A5B7-17E7-00BF-5064B2109C52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09700" y="4767263"/>
            <a:ext cx="4641850" cy="27463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 i="1">
                <a:solidFill>
                  <a:schemeClr val="bg1"/>
                </a:solidFill>
              </a:defRPr>
            </a:lvl1pPr>
            <a:lvl2pPr marL="457200" indent="0">
              <a:buNone/>
              <a:defRPr sz="1200" i="1">
                <a:solidFill>
                  <a:schemeClr val="bg1"/>
                </a:solidFill>
              </a:defRPr>
            </a:lvl2pPr>
            <a:lvl3pPr marL="914400" indent="0">
              <a:buNone/>
              <a:defRPr sz="1200" i="1">
                <a:solidFill>
                  <a:schemeClr val="bg1"/>
                </a:solidFill>
              </a:defRPr>
            </a:lvl3pPr>
            <a:lvl4pPr marL="1371600" indent="0">
              <a:buNone/>
              <a:defRPr sz="1200" i="1">
                <a:solidFill>
                  <a:schemeClr val="bg1"/>
                </a:solidFill>
              </a:defRPr>
            </a:lvl4pPr>
            <a:lvl5pPr marL="1828800" indent="0">
              <a:buNone/>
              <a:defRPr sz="1200" i="1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add image sourcing</a:t>
            </a:r>
          </a:p>
        </p:txBody>
      </p:sp>
    </p:spTree>
    <p:extLst>
      <p:ext uri="{BB962C8B-B14F-4D97-AF65-F5344CB8AC3E}">
        <p14:creationId xmlns:p14="http://schemas.microsoft.com/office/powerpoint/2010/main" val="408621900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withOverla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F52936A-BB6F-5F0E-CA07-6B3F5BEC5A32}"/>
              </a:ext>
            </a:extLst>
          </p:cNvPr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gradFill flip="none" rotWithShape="1">
            <a:gsLst>
              <a:gs pos="0">
                <a:srgbClr val="0E3767"/>
              </a:gs>
              <a:gs pos="100000">
                <a:srgbClr val="10274A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anchorCtr="0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4" name="Picture Placeholder 13">
            <a:extLst>
              <a:ext uri="{FF2B5EF4-FFF2-40B4-BE49-F238E27FC236}">
                <a16:creationId xmlns:a16="http://schemas.microsoft.com/office/drawing/2014/main" id="{C89176CB-D133-5CE4-FBD4-0C950C4D0748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0" y="0"/>
            <a:ext cx="9144000" cy="51435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insert picture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E508AE66-D875-80A3-3CFD-9FF14612C79A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198525" y="4603379"/>
            <a:ext cx="1116050" cy="327766"/>
          </a:xfrm>
          <a:prstGeom prst="rect">
            <a:avLst/>
          </a:prstGeom>
        </p:spPr>
      </p:pic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3E27BEE4-11EA-29CE-D0AB-666DBEDA1C76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23949" y="332509"/>
            <a:ext cx="8370801" cy="4058516"/>
          </a:xfrm>
          <a:prstGeom prst="rect">
            <a:avLst/>
          </a:prstGeom>
          <a:solidFill>
            <a:schemeClr val="accent1">
              <a:alpha val="70000"/>
            </a:schemeClr>
          </a:solidFill>
        </p:spPr>
        <p:txBody>
          <a:bodyPr anchor="ctr"/>
          <a:lstStyle>
            <a:lvl1pPr marL="0" indent="0" algn="ctr">
              <a:buNone/>
              <a:defRPr sz="2000">
                <a:solidFill>
                  <a:schemeClr val="bg1"/>
                </a:solidFill>
              </a:defRPr>
            </a:lvl1pPr>
            <a:lvl2pPr marL="457200" indent="0">
              <a:buNone/>
              <a:defRPr>
                <a:solidFill>
                  <a:schemeClr val="bg1"/>
                </a:solidFill>
              </a:defRPr>
            </a:lvl2pPr>
            <a:lvl3pPr marL="914400" indent="0">
              <a:buNone/>
              <a:defRPr>
                <a:solidFill>
                  <a:schemeClr val="bg1"/>
                </a:solidFill>
              </a:defRPr>
            </a:lvl3pPr>
            <a:lvl4pPr marL="1371600" indent="0">
              <a:buNone/>
              <a:defRPr>
                <a:solidFill>
                  <a:schemeClr val="bg1"/>
                </a:solidFill>
              </a:defRPr>
            </a:lvl4pPr>
            <a:lvl5pPr marL="18288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add text.</a:t>
            </a:r>
          </a:p>
        </p:txBody>
      </p:sp>
    </p:spTree>
    <p:extLst>
      <p:ext uri="{BB962C8B-B14F-4D97-AF65-F5344CB8AC3E}">
        <p14:creationId xmlns:p14="http://schemas.microsoft.com/office/powerpoint/2010/main" val="310646691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Line Title &amp; Subhead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613944A-7182-2740-AB46-1BA98C6877A1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4" name="Title 1"/>
          <p:cNvSpPr>
            <a:spLocks noGrp="1"/>
          </p:cNvSpPr>
          <p:nvPr>
            <p:ph type="title" hasCustomPrompt="1"/>
          </p:nvPr>
        </p:nvSpPr>
        <p:spPr>
          <a:xfrm>
            <a:off x="192176" y="142240"/>
            <a:ext cx="8656252" cy="500580"/>
          </a:xfrm>
          <a:prstGeom prst="rect">
            <a:avLst/>
          </a:prstGeom>
        </p:spPr>
        <p:txBody>
          <a:bodyPr anchor="b" anchorCtr="0"/>
          <a:lstStyle>
            <a:lvl1pPr algn="l">
              <a:defRPr sz="3200">
                <a:solidFill>
                  <a:schemeClr val="tx2"/>
                </a:solidFill>
                <a:latin typeface="+mj-lt"/>
              </a:defRPr>
            </a:lvl1pPr>
          </a:lstStyle>
          <a:p>
            <a:r>
              <a:rPr lang="en-US" dirty="0"/>
              <a:t>Click to Insert a One Line Title</a:t>
            </a:r>
          </a:p>
        </p:txBody>
      </p:sp>
      <p:sp>
        <p:nvSpPr>
          <p:cNvPr id="5" name="Content Placeholder 30"/>
          <p:cNvSpPr>
            <a:spLocks noGrp="1"/>
          </p:cNvSpPr>
          <p:nvPr>
            <p:ph sz="quarter" idx="13" hasCustomPrompt="1"/>
          </p:nvPr>
        </p:nvSpPr>
        <p:spPr>
          <a:xfrm>
            <a:off x="200530" y="692485"/>
            <a:ext cx="8656252" cy="274806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>
              <a:buNone/>
              <a:defRPr sz="1400" baseline="0">
                <a:solidFill>
                  <a:schemeClr val="tx2"/>
                </a:solidFill>
                <a:latin typeface="Franklin Gothic Book"/>
                <a:cs typeface="Franklin Gothic Book"/>
              </a:defRPr>
            </a:lvl1pPr>
            <a:lvl2pPr>
              <a:buNone/>
              <a:defRPr sz="1000">
                <a:solidFill>
                  <a:schemeClr val="bg1"/>
                </a:solidFill>
                <a:latin typeface="Franklin Gothic Book"/>
                <a:cs typeface="Franklin Gothic Book"/>
              </a:defRPr>
            </a:lvl2pPr>
            <a:lvl3pPr>
              <a:buNone/>
              <a:defRPr sz="1000">
                <a:solidFill>
                  <a:schemeClr val="bg1"/>
                </a:solidFill>
                <a:latin typeface="Franklin Gothic Book"/>
                <a:cs typeface="Franklin Gothic Book"/>
              </a:defRPr>
            </a:lvl3pPr>
            <a:lvl4pPr>
              <a:buNone/>
              <a:defRPr sz="1000">
                <a:solidFill>
                  <a:schemeClr val="bg1"/>
                </a:solidFill>
                <a:latin typeface="Franklin Gothic Book"/>
                <a:cs typeface="Franklin Gothic Book"/>
              </a:defRPr>
            </a:lvl4pPr>
            <a:lvl5pPr>
              <a:buNone/>
              <a:defRPr sz="1000">
                <a:solidFill>
                  <a:schemeClr val="bg1"/>
                </a:solidFill>
                <a:latin typeface="Franklin Gothic Book"/>
                <a:cs typeface="Franklin Gothic Book"/>
              </a:defRPr>
            </a:lvl5pPr>
          </a:lstStyle>
          <a:p>
            <a:pPr lvl="0"/>
            <a:r>
              <a:rPr lang="en-US" dirty="0"/>
              <a:t>Click to insert a subtitle</a:t>
            </a:r>
          </a:p>
        </p:txBody>
      </p:sp>
    </p:spTree>
    <p:extLst>
      <p:ext uri="{BB962C8B-B14F-4D97-AF65-F5344CB8AC3E}">
        <p14:creationId xmlns:p14="http://schemas.microsoft.com/office/powerpoint/2010/main" val="237580984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7ADD1E-B802-D74A-B01B-88120A20ADB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72036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/Two Line 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613944A-7182-2740-AB46-1BA98C6877A1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4BBB3F7A-D65E-4D57-3973-E907C26C7850}"/>
              </a:ext>
            </a:extLst>
          </p:cNvPr>
          <p:cNvSpPr/>
          <p:nvPr userDrawn="1"/>
        </p:nvSpPr>
        <p:spPr>
          <a:xfrm>
            <a:off x="0" y="2"/>
            <a:ext cx="3464310" cy="5143498"/>
          </a:xfrm>
          <a:prstGeom prst="rect">
            <a:avLst/>
          </a:prstGeom>
          <a:gradFill flip="none" rotWithShape="1">
            <a:gsLst>
              <a:gs pos="0">
                <a:srgbClr val="0E3767"/>
              </a:gs>
              <a:gs pos="100000">
                <a:srgbClr val="10274A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34B96EF-47A8-DCB5-C913-F871BEAF8950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198525" y="4603379"/>
            <a:ext cx="1116050" cy="327766"/>
          </a:xfrm>
          <a:prstGeom prst="rect">
            <a:avLst/>
          </a:prstGeom>
        </p:spPr>
      </p:pic>
      <p:sp>
        <p:nvSpPr>
          <p:cNvPr id="4" name="Title 1"/>
          <p:cNvSpPr>
            <a:spLocks noGrp="1"/>
          </p:cNvSpPr>
          <p:nvPr>
            <p:ph type="title" hasCustomPrompt="1"/>
          </p:nvPr>
        </p:nvSpPr>
        <p:spPr>
          <a:xfrm>
            <a:off x="198525" y="127546"/>
            <a:ext cx="3080117" cy="1483731"/>
          </a:xfrm>
          <a:prstGeom prst="rect">
            <a:avLst/>
          </a:prstGeom>
        </p:spPr>
        <p:txBody>
          <a:bodyPr anchor="ctr" anchorCtr="0"/>
          <a:lstStyle>
            <a:lvl1pPr algn="l">
              <a:lnSpc>
                <a:spcPct val="80000"/>
              </a:lnSpc>
              <a:defRPr sz="3200">
                <a:solidFill>
                  <a:schemeClr val="bg2"/>
                </a:solidFill>
                <a:latin typeface="+mj-lt"/>
              </a:defRPr>
            </a:lvl1pPr>
          </a:lstStyle>
          <a:p>
            <a:r>
              <a:rPr lang="en-US" dirty="0"/>
              <a:t>Click to Insert a One or </a:t>
            </a:r>
            <a:br>
              <a:rPr lang="en-US" dirty="0"/>
            </a:br>
            <a:r>
              <a:rPr lang="en-US" dirty="0"/>
              <a:t>Two Line Title</a:t>
            </a:r>
          </a:p>
        </p:txBody>
      </p:sp>
      <p:sp>
        <p:nvSpPr>
          <p:cNvPr id="9" name="Content Placeholder 7">
            <a:extLst>
              <a:ext uri="{FF2B5EF4-FFF2-40B4-BE49-F238E27FC236}">
                <a16:creationId xmlns:a16="http://schemas.microsoft.com/office/drawing/2014/main" id="{B10EE90B-EAED-6F33-56D7-CE6FA6A240E8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3731941" y="142241"/>
            <a:ext cx="5116487" cy="444182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05617918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go En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gradFill flip="none" rotWithShape="1">
            <a:gsLst>
              <a:gs pos="0">
                <a:srgbClr val="0E3767"/>
              </a:gs>
              <a:gs pos="100000">
                <a:srgbClr val="10274A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anchorCtr="0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pic>
        <p:nvPicPr>
          <p:cNvPr id="6" name="Picture 8"/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 bwMode="auto">
          <a:xfrm>
            <a:off x="2754091" y="1991654"/>
            <a:ext cx="3635820" cy="10677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644631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/Two Line Title, Text,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4BBB3F7A-D65E-4D57-3973-E907C26C7850}"/>
              </a:ext>
            </a:extLst>
          </p:cNvPr>
          <p:cNvSpPr/>
          <p:nvPr userDrawn="1"/>
        </p:nvSpPr>
        <p:spPr>
          <a:xfrm>
            <a:off x="5679690" y="2"/>
            <a:ext cx="3464310" cy="5143498"/>
          </a:xfrm>
          <a:prstGeom prst="rect">
            <a:avLst/>
          </a:prstGeom>
          <a:gradFill flip="none" rotWithShape="1">
            <a:gsLst>
              <a:gs pos="0">
                <a:srgbClr val="0E3767"/>
              </a:gs>
              <a:gs pos="100000">
                <a:srgbClr val="10274A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3613944A-7182-2740-AB46-1BA98C6877A1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1"/>
          </p:nvPr>
        </p:nvSpPr>
        <p:spPr>
          <a:xfrm>
            <a:off x="198525" y="1177782"/>
            <a:ext cx="5185890" cy="3200489"/>
          </a:xfrm>
          <a:prstGeom prst="rect">
            <a:avLst/>
          </a:prstGeom>
        </p:spPr>
        <p:txBody>
          <a:bodyPr vert="horz"/>
          <a:lstStyle>
            <a:lvl1pPr marL="230188" indent="-230188"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4" name="Title 1"/>
          <p:cNvSpPr>
            <a:spLocks noGrp="1"/>
          </p:cNvSpPr>
          <p:nvPr>
            <p:ph type="title" hasCustomPrompt="1"/>
          </p:nvPr>
        </p:nvSpPr>
        <p:spPr>
          <a:xfrm>
            <a:off x="198525" y="145170"/>
            <a:ext cx="5185890" cy="895111"/>
          </a:xfrm>
          <a:prstGeom prst="rect">
            <a:avLst/>
          </a:prstGeom>
        </p:spPr>
        <p:txBody>
          <a:bodyPr anchor="ctr" anchorCtr="0"/>
          <a:lstStyle>
            <a:lvl1pPr algn="l">
              <a:lnSpc>
                <a:spcPct val="80000"/>
              </a:lnSpc>
              <a:defRPr sz="3200">
                <a:solidFill>
                  <a:schemeClr val="tx2"/>
                </a:solidFill>
                <a:latin typeface="+mj-lt"/>
              </a:defRPr>
            </a:lvl1pPr>
          </a:lstStyle>
          <a:p>
            <a:r>
              <a:rPr lang="en-US" dirty="0"/>
              <a:t>Click to Insert a One or </a:t>
            </a:r>
            <a:br>
              <a:rPr lang="en-US" dirty="0"/>
            </a:br>
            <a:r>
              <a:rPr lang="en-US" dirty="0"/>
              <a:t>Two Line Title</a:t>
            </a:r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FC8B2822-5C87-48C2-4C6E-912AC6EE09BA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5974597" y="1593378"/>
            <a:ext cx="2874128" cy="195674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Add picture here</a:t>
            </a:r>
          </a:p>
        </p:txBody>
      </p:sp>
    </p:spTree>
    <p:extLst>
      <p:ext uri="{BB962C8B-B14F-4D97-AF65-F5344CB8AC3E}">
        <p14:creationId xmlns:p14="http://schemas.microsoft.com/office/powerpoint/2010/main" val="10686942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fographic Placeho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4BBB3F7A-D65E-4D57-3973-E907C26C7850}"/>
              </a:ext>
            </a:extLst>
          </p:cNvPr>
          <p:cNvSpPr/>
          <p:nvPr userDrawn="1"/>
        </p:nvSpPr>
        <p:spPr>
          <a:xfrm flipH="1">
            <a:off x="3464310" y="2"/>
            <a:ext cx="5679690" cy="5143498"/>
          </a:xfrm>
          <a:prstGeom prst="rect">
            <a:avLst/>
          </a:prstGeom>
          <a:gradFill flip="none" rotWithShape="1">
            <a:gsLst>
              <a:gs pos="0">
                <a:srgbClr val="0E3767"/>
              </a:gs>
              <a:gs pos="100000">
                <a:srgbClr val="10274A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3613944A-7182-2740-AB46-1BA98C6877A1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198525" y="1728061"/>
            <a:ext cx="3080117" cy="2650209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2000"/>
            </a:lvl1pPr>
            <a:lvl2pPr>
              <a:defRPr sz="24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 dirty="0"/>
              <a:t>Click to insert a subtitle</a:t>
            </a:r>
          </a:p>
        </p:txBody>
      </p:sp>
      <p:sp>
        <p:nvSpPr>
          <p:cNvPr id="4" name="Title 1"/>
          <p:cNvSpPr>
            <a:spLocks noGrp="1"/>
          </p:cNvSpPr>
          <p:nvPr>
            <p:ph type="title" hasCustomPrompt="1"/>
          </p:nvPr>
        </p:nvSpPr>
        <p:spPr>
          <a:xfrm>
            <a:off x="198525" y="145170"/>
            <a:ext cx="3080117" cy="1483731"/>
          </a:xfrm>
          <a:prstGeom prst="rect">
            <a:avLst/>
          </a:prstGeom>
        </p:spPr>
        <p:txBody>
          <a:bodyPr anchor="ctr" anchorCtr="0"/>
          <a:lstStyle>
            <a:lvl1pPr algn="l">
              <a:lnSpc>
                <a:spcPct val="80000"/>
              </a:lnSpc>
              <a:defRPr sz="3200">
                <a:solidFill>
                  <a:schemeClr val="tx2"/>
                </a:solidFill>
                <a:latin typeface="+mj-lt"/>
              </a:defRPr>
            </a:lvl1pPr>
          </a:lstStyle>
          <a:p>
            <a:r>
              <a:rPr lang="en-US" dirty="0"/>
              <a:t>Click to Insert a One or Two Line Title</a:t>
            </a:r>
          </a:p>
        </p:txBody>
      </p:sp>
    </p:spTree>
    <p:extLst>
      <p:ext uri="{BB962C8B-B14F-4D97-AF65-F5344CB8AC3E}">
        <p14:creationId xmlns:p14="http://schemas.microsoft.com/office/powerpoint/2010/main" val="3992396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Line Title, Subhead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92088" y="142240"/>
            <a:ext cx="8656252" cy="500580"/>
          </a:xfrm>
          <a:prstGeom prst="rect">
            <a:avLst/>
          </a:prstGeom>
        </p:spPr>
        <p:txBody>
          <a:bodyPr anchor="b" anchorCtr="0"/>
          <a:lstStyle>
            <a:lvl1pPr algn="l">
              <a:defRPr sz="3200">
                <a:solidFill>
                  <a:schemeClr val="tx2"/>
                </a:solidFill>
                <a:latin typeface="+mj-lt"/>
              </a:defRPr>
            </a:lvl1pPr>
          </a:lstStyle>
          <a:p>
            <a:r>
              <a:rPr lang="en-US" dirty="0"/>
              <a:t>Click to Insert a One Line Title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66B70F-21E2-1A44-9377-13DF4CB5748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8" name="Content Placeholder 30"/>
          <p:cNvSpPr>
            <a:spLocks noGrp="1"/>
          </p:cNvSpPr>
          <p:nvPr>
            <p:ph sz="quarter" idx="13" hasCustomPrompt="1"/>
          </p:nvPr>
        </p:nvSpPr>
        <p:spPr>
          <a:xfrm>
            <a:off x="192088" y="672381"/>
            <a:ext cx="8656252" cy="274806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>
              <a:buNone/>
              <a:defRPr sz="1400" baseline="0">
                <a:solidFill>
                  <a:schemeClr val="tx2"/>
                </a:solidFill>
                <a:latin typeface="Franklin Gothic Book"/>
                <a:cs typeface="Franklin Gothic Book"/>
              </a:defRPr>
            </a:lvl1pPr>
            <a:lvl2pPr>
              <a:buNone/>
              <a:defRPr sz="1000">
                <a:solidFill>
                  <a:schemeClr val="bg1"/>
                </a:solidFill>
                <a:latin typeface="Franklin Gothic Book"/>
                <a:cs typeface="Franklin Gothic Book"/>
              </a:defRPr>
            </a:lvl2pPr>
            <a:lvl3pPr>
              <a:buNone/>
              <a:defRPr sz="1000">
                <a:solidFill>
                  <a:schemeClr val="bg1"/>
                </a:solidFill>
                <a:latin typeface="Franklin Gothic Book"/>
                <a:cs typeface="Franklin Gothic Book"/>
              </a:defRPr>
            </a:lvl3pPr>
            <a:lvl4pPr>
              <a:buNone/>
              <a:defRPr sz="1000">
                <a:solidFill>
                  <a:schemeClr val="bg1"/>
                </a:solidFill>
                <a:latin typeface="Franklin Gothic Book"/>
                <a:cs typeface="Franklin Gothic Book"/>
              </a:defRPr>
            </a:lvl4pPr>
            <a:lvl5pPr>
              <a:buNone/>
              <a:defRPr sz="1000">
                <a:solidFill>
                  <a:schemeClr val="bg1"/>
                </a:solidFill>
                <a:latin typeface="Franklin Gothic Book"/>
                <a:cs typeface="Franklin Gothic Book"/>
              </a:defRPr>
            </a:lvl5pPr>
          </a:lstStyle>
          <a:p>
            <a:pPr lvl="0"/>
            <a:r>
              <a:rPr lang="en-US" dirty="0"/>
              <a:t>Click to insert a subtitle</a:t>
            </a:r>
          </a:p>
        </p:txBody>
      </p:sp>
      <p:sp>
        <p:nvSpPr>
          <p:cNvPr id="9" name="Text Placeholder 6"/>
          <p:cNvSpPr>
            <a:spLocks noGrp="1"/>
          </p:cNvSpPr>
          <p:nvPr>
            <p:ph type="body" sz="quarter" idx="11"/>
          </p:nvPr>
        </p:nvSpPr>
        <p:spPr>
          <a:xfrm>
            <a:off x="192088" y="1053886"/>
            <a:ext cx="8656637" cy="3324386"/>
          </a:xfrm>
          <a:prstGeom prst="rect">
            <a:avLst/>
          </a:prstGeom>
        </p:spPr>
        <p:txBody>
          <a:bodyPr vert="horz"/>
          <a:lstStyle>
            <a:lvl1pPr marL="230188" indent="-230188"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</p:spTree>
    <p:extLst>
      <p:ext uri="{BB962C8B-B14F-4D97-AF65-F5344CB8AC3E}">
        <p14:creationId xmlns:p14="http://schemas.microsoft.com/office/powerpoint/2010/main" val="28380418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ackgroundwith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9144000" cy="5143499"/>
          </a:xfrm>
          <a:prstGeom prst="rect">
            <a:avLst/>
          </a:prstGeom>
          <a:gradFill flip="none" rotWithShape="1">
            <a:gsLst>
              <a:gs pos="0">
                <a:schemeClr val="accent2"/>
              </a:gs>
              <a:gs pos="100000">
                <a:schemeClr val="accent2">
                  <a:lumMod val="75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anchorCtr="0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0" name="Title 12"/>
          <p:cNvSpPr>
            <a:spLocks noGrp="1"/>
          </p:cNvSpPr>
          <p:nvPr>
            <p:ph type="title" hasCustomPrompt="1"/>
          </p:nvPr>
        </p:nvSpPr>
        <p:spPr>
          <a:xfrm>
            <a:off x="198526" y="777007"/>
            <a:ext cx="8705250" cy="2899159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defRPr sz="4800" cap="none" baseline="0">
                <a:solidFill>
                  <a:schemeClr val="bg1"/>
                </a:solidFill>
                <a:latin typeface="Franklin Gothic Book"/>
                <a:cs typeface="Franklin Gothic Book"/>
              </a:defRPr>
            </a:lvl1pPr>
          </a:lstStyle>
          <a:p>
            <a:r>
              <a:rPr lang="en-US" dirty="0"/>
              <a:t>Click to insert text here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E508AE66-D875-80A3-3CFD-9FF14612C79A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198525" y="4603379"/>
            <a:ext cx="1116050" cy="3277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90616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DBDD65-0315-3D4E-8F6A-C2933BE6C51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13D4C513-697D-CC4F-9FF3-8F05B992AA4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92176" y="142240"/>
            <a:ext cx="8656252" cy="743589"/>
          </a:xfrm>
          <a:prstGeom prst="rect">
            <a:avLst/>
          </a:prstGeom>
        </p:spPr>
        <p:txBody>
          <a:bodyPr anchor="ctr" anchorCtr="0"/>
          <a:lstStyle>
            <a:lvl1pPr algn="l">
              <a:lnSpc>
                <a:spcPct val="80000"/>
              </a:lnSpc>
              <a:defRPr sz="3200">
                <a:solidFill>
                  <a:schemeClr val="tx2"/>
                </a:solidFill>
                <a:latin typeface="+mj-lt"/>
              </a:defRPr>
            </a:lvl1pPr>
          </a:lstStyle>
          <a:p>
            <a:r>
              <a:rPr lang="en-US" dirty="0"/>
              <a:t>Click to Insert a One or </a:t>
            </a:r>
            <a:br>
              <a:rPr lang="en-US" dirty="0"/>
            </a:br>
            <a:r>
              <a:rPr lang="en-US" dirty="0"/>
              <a:t>Two Line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FE445E-BAD5-18CA-6039-B208C7E05053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192089" y="1022734"/>
            <a:ext cx="4245529" cy="3355537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C3FCD9CA-7E70-70FC-69DC-449472368C26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4602899" y="1022734"/>
            <a:ext cx="4245529" cy="3355537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6806132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Content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613944A-7182-2740-AB46-1BA98C6877A1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5" name="Chart Placeholder 7"/>
          <p:cNvSpPr>
            <a:spLocks noGrp="1"/>
          </p:cNvSpPr>
          <p:nvPr>
            <p:ph type="chart" sz="quarter" idx="11"/>
          </p:nvPr>
        </p:nvSpPr>
        <p:spPr>
          <a:xfrm>
            <a:off x="192176" y="1022735"/>
            <a:ext cx="5837172" cy="3363285"/>
          </a:xfrm>
          <a:prstGeom prst="rect">
            <a:avLst/>
          </a:prstGeom>
          <a:ln>
            <a:noFill/>
          </a:ln>
          <a:effectLst/>
        </p:spPr>
        <p:txBody>
          <a:bodyPr vert="horz"/>
          <a:lstStyle>
            <a:lvl1pPr marL="0" indent="0" algn="ctr">
              <a:buNone/>
              <a:defRPr i="1" baseline="0">
                <a:ln>
                  <a:noFill/>
                </a:ln>
              </a:defRPr>
            </a:lvl1pPr>
          </a:lstStyle>
          <a:p>
            <a:r>
              <a:rPr lang="en-US"/>
              <a:t>Click icon to add chart</a:t>
            </a:r>
            <a:endParaRPr lang="en-US" dirty="0"/>
          </a:p>
        </p:txBody>
      </p:sp>
      <p:sp>
        <p:nvSpPr>
          <p:cNvPr id="6" name="Text Placeholder 6"/>
          <p:cNvSpPr>
            <a:spLocks noGrp="1"/>
          </p:cNvSpPr>
          <p:nvPr>
            <p:ph type="body" sz="quarter" idx="12"/>
          </p:nvPr>
        </p:nvSpPr>
        <p:spPr>
          <a:xfrm>
            <a:off x="6431289" y="1022735"/>
            <a:ext cx="2417140" cy="3363285"/>
          </a:xfrm>
          <a:prstGeom prst="rect">
            <a:avLst/>
          </a:prstGeom>
        </p:spPr>
        <p:txBody>
          <a:bodyPr vert="horz"/>
          <a:lstStyle>
            <a:lvl1pPr marL="230188" indent="-230188"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2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12B4C85C-90FD-52B1-8676-3BBE34022193}"/>
              </a:ext>
            </a:extLst>
          </p:cNvPr>
          <p:cNvCxnSpPr>
            <a:cxnSpLocks/>
          </p:cNvCxnSpPr>
          <p:nvPr userDrawn="1"/>
        </p:nvCxnSpPr>
        <p:spPr>
          <a:xfrm>
            <a:off x="6230319" y="1135174"/>
            <a:ext cx="0" cy="3138407"/>
          </a:xfrm>
          <a:prstGeom prst="line">
            <a:avLst/>
          </a:prstGeom>
          <a:ln w="6350">
            <a:solidFill>
              <a:schemeClr val="bg2">
                <a:lumMod val="7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1">
            <a:extLst>
              <a:ext uri="{FF2B5EF4-FFF2-40B4-BE49-F238E27FC236}">
                <a16:creationId xmlns:a16="http://schemas.microsoft.com/office/drawing/2014/main" id="{C4D3B411-DDE7-22A0-0BFC-67B4EE79A80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92176" y="142240"/>
            <a:ext cx="8656252" cy="743589"/>
          </a:xfrm>
          <a:prstGeom prst="rect">
            <a:avLst/>
          </a:prstGeom>
        </p:spPr>
        <p:txBody>
          <a:bodyPr anchor="ctr" anchorCtr="0"/>
          <a:lstStyle>
            <a:lvl1pPr algn="l">
              <a:lnSpc>
                <a:spcPct val="80000"/>
              </a:lnSpc>
              <a:defRPr sz="3200">
                <a:solidFill>
                  <a:schemeClr val="tx2"/>
                </a:solidFill>
                <a:latin typeface="+mj-lt"/>
              </a:defRPr>
            </a:lvl1pPr>
          </a:lstStyle>
          <a:p>
            <a:r>
              <a:rPr lang="en-US" dirty="0"/>
              <a:t>Click to Insert a One or </a:t>
            </a:r>
            <a:br>
              <a:rPr lang="en-US" dirty="0"/>
            </a:br>
            <a:r>
              <a:rPr lang="en-US" dirty="0"/>
              <a:t>Two Line Title</a:t>
            </a:r>
          </a:p>
        </p:txBody>
      </p:sp>
    </p:spTree>
    <p:extLst>
      <p:ext uri="{BB962C8B-B14F-4D97-AF65-F5344CB8AC3E}">
        <p14:creationId xmlns:p14="http://schemas.microsoft.com/office/powerpoint/2010/main" val="28382314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Content, Chart, Call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613944A-7182-2740-AB46-1BA98C6877A1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5" name="Chart Placeholder 7"/>
          <p:cNvSpPr>
            <a:spLocks noGrp="1"/>
          </p:cNvSpPr>
          <p:nvPr>
            <p:ph type="chart" sz="quarter" idx="11"/>
          </p:nvPr>
        </p:nvSpPr>
        <p:spPr>
          <a:xfrm>
            <a:off x="2103122" y="1022735"/>
            <a:ext cx="3926226" cy="3363285"/>
          </a:xfrm>
          <a:prstGeom prst="rect">
            <a:avLst/>
          </a:prstGeom>
          <a:ln>
            <a:noFill/>
          </a:ln>
          <a:effectLst/>
        </p:spPr>
        <p:txBody>
          <a:bodyPr vert="horz"/>
          <a:lstStyle>
            <a:lvl1pPr marL="0" indent="0" algn="ctr">
              <a:buNone/>
              <a:defRPr i="1" baseline="0">
                <a:ln>
                  <a:noFill/>
                </a:ln>
              </a:defRPr>
            </a:lvl1pPr>
          </a:lstStyle>
          <a:p>
            <a:r>
              <a:rPr lang="en-US"/>
              <a:t>Click icon to add chart</a:t>
            </a:r>
            <a:endParaRPr lang="en-US" dirty="0"/>
          </a:p>
        </p:txBody>
      </p:sp>
      <p:sp>
        <p:nvSpPr>
          <p:cNvPr id="6" name="Text Placeholder 6"/>
          <p:cNvSpPr>
            <a:spLocks noGrp="1"/>
          </p:cNvSpPr>
          <p:nvPr>
            <p:ph type="body" sz="quarter" idx="12"/>
          </p:nvPr>
        </p:nvSpPr>
        <p:spPr>
          <a:xfrm>
            <a:off x="6431289" y="1022735"/>
            <a:ext cx="2417140" cy="3363285"/>
          </a:xfrm>
          <a:prstGeom prst="rect">
            <a:avLst/>
          </a:prstGeom>
        </p:spPr>
        <p:txBody>
          <a:bodyPr vert="horz"/>
          <a:lstStyle>
            <a:lvl1pPr marL="230188" indent="-230188"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2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12B4C85C-90FD-52B1-8676-3BBE34022193}"/>
              </a:ext>
            </a:extLst>
          </p:cNvPr>
          <p:cNvCxnSpPr>
            <a:cxnSpLocks/>
          </p:cNvCxnSpPr>
          <p:nvPr userDrawn="1"/>
        </p:nvCxnSpPr>
        <p:spPr>
          <a:xfrm>
            <a:off x="6230319" y="1135174"/>
            <a:ext cx="0" cy="3138407"/>
          </a:xfrm>
          <a:prstGeom prst="line">
            <a:avLst/>
          </a:prstGeom>
          <a:ln w="6350">
            <a:solidFill>
              <a:schemeClr val="bg2">
                <a:lumMod val="7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1">
            <a:extLst>
              <a:ext uri="{FF2B5EF4-FFF2-40B4-BE49-F238E27FC236}">
                <a16:creationId xmlns:a16="http://schemas.microsoft.com/office/drawing/2014/main" id="{C4D3B411-DDE7-22A0-0BFC-67B4EE79A80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92176" y="142240"/>
            <a:ext cx="8656252" cy="743589"/>
          </a:xfrm>
          <a:prstGeom prst="rect">
            <a:avLst/>
          </a:prstGeom>
        </p:spPr>
        <p:txBody>
          <a:bodyPr anchor="ctr" anchorCtr="0"/>
          <a:lstStyle>
            <a:lvl1pPr algn="l">
              <a:lnSpc>
                <a:spcPct val="80000"/>
              </a:lnSpc>
              <a:defRPr sz="3200">
                <a:solidFill>
                  <a:schemeClr val="tx2"/>
                </a:solidFill>
                <a:latin typeface="+mj-lt"/>
              </a:defRPr>
            </a:lvl1pPr>
          </a:lstStyle>
          <a:p>
            <a:r>
              <a:rPr lang="en-US" dirty="0"/>
              <a:t>Click to Insert a One or </a:t>
            </a:r>
            <a:br>
              <a:rPr lang="en-US" dirty="0"/>
            </a:br>
            <a:r>
              <a:rPr lang="en-US" dirty="0"/>
              <a:t>Two Line Title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296E8F80-008A-F1FB-CFA5-2907C4308CBC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92088" y="1022735"/>
            <a:ext cx="1758950" cy="1082294"/>
          </a:xfrm>
          <a:prstGeom prst="rect">
            <a:avLst/>
          </a:prstGeom>
          <a:ln w="19050">
            <a:solidFill>
              <a:schemeClr val="bg2">
                <a:lumMod val="95000"/>
              </a:schemeClr>
            </a:solidFill>
          </a:ln>
        </p:spPr>
        <p:txBody>
          <a:bodyPr anchor="ctr" anchorCtr="0"/>
          <a:lstStyle>
            <a:lvl1pPr marL="0" indent="0" algn="ctr">
              <a:buNone/>
              <a:defRPr sz="2400"/>
            </a:lvl1pPr>
          </a:lstStyle>
          <a:p>
            <a:pPr lvl="0"/>
            <a:r>
              <a:rPr lang="en-US" dirty="0"/>
              <a:t>Click to add callout</a:t>
            </a:r>
          </a:p>
        </p:txBody>
      </p:sp>
      <p:sp>
        <p:nvSpPr>
          <p:cNvPr id="8" name="Text Placeholder 6">
            <a:extLst>
              <a:ext uri="{FF2B5EF4-FFF2-40B4-BE49-F238E27FC236}">
                <a16:creationId xmlns:a16="http://schemas.microsoft.com/office/drawing/2014/main" id="{A1573152-5EAB-1591-4892-9632543BE616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92088" y="2162382"/>
            <a:ext cx="1758950" cy="1082320"/>
          </a:xfrm>
          <a:prstGeom prst="rect">
            <a:avLst/>
          </a:prstGeom>
          <a:ln w="19050">
            <a:solidFill>
              <a:schemeClr val="bg2">
                <a:lumMod val="95000"/>
              </a:schemeClr>
            </a:solidFill>
          </a:ln>
        </p:spPr>
        <p:txBody>
          <a:bodyPr anchor="ctr" anchorCtr="0"/>
          <a:lstStyle>
            <a:lvl1pPr marL="0" indent="0" algn="ctr">
              <a:buNone/>
              <a:defRPr sz="2400"/>
            </a:lvl1pPr>
          </a:lstStyle>
          <a:p>
            <a:pPr lvl="0"/>
            <a:r>
              <a:rPr lang="en-US" dirty="0"/>
              <a:t>Click to add callout</a:t>
            </a:r>
          </a:p>
        </p:txBody>
      </p:sp>
      <p:sp>
        <p:nvSpPr>
          <p:cNvPr id="10" name="Text Placeholder 6">
            <a:extLst>
              <a:ext uri="{FF2B5EF4-FFF2-40B4-BE49-F238E27FC236}">
                <a16:creationId xmlns:a16="http://schemas.microsoft.com/office/drawing/2014/main" id="{D173C875-65AA-C4A2-6FEE-FC0AC690DE0B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92088" y="3302055"/>
            <a:ext cx="1758950" cy="1083966"/>
          </a:xfrm>
          <a:prstGeom prst="rect">
            <a:avLst/>
          </a:prstGeom>
          <a:ln w="19050">
            <a:solidFill>
              <a:schemeClr val="bg2">
                <a:lumMod val="95000"/>
              </a:schemeClr>
            </a:solidFill>
          </a:ln>
        </p:spPr>
        <p:txBody>
          <a:bodyPr anchor="ctr" anchorCtr="0"/>
          <a:lstStyle>
            <a:lvl1pPr marL="0" indent="0" algn="ctr">
              <a:buNone/>
              <a:defRPr sz="2400"/>
            </a:lvl1pPr>
          </a:lstStyle>
          <a:p>
            <a:pPr lvl="0"/>
            <a:r>
              <a:rPr lang="en-US" dirty="0"/>
              <a:t>Click to add callout</a:t>
            </a:r>
          </a:p>
        </p:txBody>
      </p:sp>
    </p:spTree>
    <p:extLst>
      <p:ext uri="{BB962C8B-B14F-4D97-AF65-F5344CB8AC3E}">
        <p14:creationId xmlns:p14="http://schemas.microsoft.com/office/powerpoint/2010/main" val="16185357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03069" y="4767263"/>
            <a:ext cx="2345359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00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3613944A-7182-2740-AB46-1BA98C6877A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4" name="Picture 7">
            <a:extLst>
              <a:ext uri="{FF2B5EF4-FFF2-40B4-BE49-F238E27FC236}">
                <a16:creationId xmlns:a16="http://schemas.microsoft.com/office/drawing/2014/main" id="{149F49F1-6E87-A08F-24F8-1A4BCCD5D362}"/>
              </a:ext>
            </a:extLst>
          </p:cNvPr>
          <p:cNvPicPr>
            <a:picLocks noChangeAspect="1"/>
          </p:cNvPicPr>
          <p:nvPr userDrawn="1"/>
        </p:nvPicPr>
        <p:blipFill>
          <a:blip r:embed="rId22"/>
          <a:srcRect/>
          <a:stretch/>
        </p:blipFill>
        <p:spPr bwMode="auto">
          <a:xfrm>
            <a:off x="197597" y="4604052"/>
            <a:ext cx="1111468" cy="3264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93468" r:id="rId1"/>
    <p:sldLayoutId id="2147493476" r:id="rId2"/>
    <p:sldLayoutId id="2147493482" r:id="rId3"/>
    <p:sldLayoutId id="2147493484" r:id="rId4"/>
    <p:sldLayoutId id="2147493469" r:id="rId5"/>
    <p:sldLayoutId id="2147493470" r:id="rId6"/>
    <p:sldLayoutId id="2147493489" r:id="rId7"/>
    <p:sldLayoutId id="2147493480" r:id="rId8"/>
    <p:sldLayoutId id="2147493487" r:id="rId9"/>
    <p:sldLayoutId id="2147493483" r:id="rId10"/>
    <p:sldLayoutId id="2147493473" r:id="rId11"/>
    <p:sldLayoutId id="2147493486" r:id="rId12"/>
    <p:sldLayoutId id="2147493481" r:id="rId13"/>
    <p:sldLayoutId id="2147493479" r:id="rId14"/>
    <p:sldLayoutId id="2147493485" r:id="rId15"/>
    <p:sldLayoutId id="2147493475" r:id="rId16"/>
    <p:sldLayoutId id="2147493492" r:id="rId17"/>
    <p:sldLayoutId id="2147493477" r:id="rId18"/>
    <p:sldLayoutId id="2147493474" r:id="rId19"/>
    <p:sldLayoutId id="2147493478" r:id="rId20"/>
  </p:sldLayoutIdLst>
  <p:hf hdr="0" ftr="0" dt="0"/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0"/>
          <a:cs typeface="ＭＳ Ｐゴシック" charset="0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charset="0"/>
          <a:ea typeface="ＭＳ Ｐゴシック" charset="0"/>
          <a:cs typeface="ＭＳ Ｐゴシック" charset="0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charset="0"/>
          <a:ea typeface="ＭＳ Ｐゴシック" charset="0"/>
          <a:cs typeface="ＭＳ Ｐゴシック" charset="0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charset="0"/>
          <a:ea typeface="ＭＳ Ｐゴシック" charset="0"/>
          <a:cs typeface="ＭＳ Ｐゴシック" charset="0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charset="0"/>
          <a:ea typeface="ＭＳ Ｐゴシック" charset="0"/>
          <a:cs typeface="ＭＳ Ｐゴシック" charset="0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charset="0"/>
          <a:ea typeface="ＭＳ Ｐゴシック" charset="0"/>
          <a:cs typeface="ＭＳ Ｐゴシック" charset="0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charset="0"/>
          <a:ea typeface="ＭＳ Ｐゴシック" charset="0"/>
          <a:cs typeface="ＭＳ Ｐゴシック" charset="0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charset="0"/>
          <a:ea typeface="ＭＳ Ｐゴシック" charset="0"/>
          <a:cs typeface="ＭＳ Ｐゴシック" charset="0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charset="0"/>
          <a:ea typeface="ＭＳ Ｐゴシック" charset="0"/>
          <a:cs typeface="ＭＳ Ｐゴシック" charset="0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0"/>
          <a:cs typeface="ＭＳ Ｐゴシック" charset="0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0"/>
          <a:cs typeface="+mn-cs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0"/>
          <a:cs typeface="+mn-cs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01F541E0-707B-A9C3-2983-E618560E9B0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613944A-7182-2740-AB46-1BA98C6877A1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  <p:sp>
        <p:nvSpPr>
          <p:cNvPr id="3" name="Chart Placeholder 2">
            <a:extLst>
              <a:ext uri="{FF2B5EF4-FFF2-40B4-BE49-F238E27FC236}">
                <a16:creationId xmlns:a16="http://schemas.microsoft.com/office/drawing/2014/main" id="{5350DC66-32AA-9DAC-D8A7-905FBCEBB276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/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84FE255-615A-AAF8-404D-2DF6D5525C9F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D107530D-FC56-9191-BF6A-936072C081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386450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637BA72-1142-DA02-CCFE-D46EEE4083D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613944A-7182-2740-AB46-1BA98C6877A1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  <p:sp>
        <p:nvSpPr>
          <p:cNvPr id="3" name="Table Placeholder 2">
            <a:extLst>
              <a:ext uri="{FF2B5EF4-FFF2-40B4-BE49-F238E27FC236}">
                <a16:creationId xmlns:a16="http://schemas.microsoft.com/office/drawing/2014/main" id="{DFD4744F-F4D4-AD41-81E8-1BC69F818C6E}"/>
              </a:ext>
            </a:extLst>
          </p:cNvPr>
          <p:cNvSpPr>
            <a:spLocks noGrp="1"/>
          </p:cNvSpPr>
          <p:nvPr>
            <p:ph type="tbl" sz="quarter" idx="11"/>
          </p:nvPr>
        </p:nvSpPr>
        <p:spPr/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2A87C136-D129-B013-B1BB-8F72D4B70B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887070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0C4E4FA-5C72-7137-605D-91ABDB1B83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AA633C-D28C-A845-896F-49A3166D2736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BEED0C1A-7A9C-C0FD-BDF5-7CEF713B6C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C93802E5-C89F-514C-76A6-8BC8B4946926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/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0FDBEA8-1E05-A376-1961-D104751FD894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39417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CF24BF02-A1B7-39A9-528D-CC22DBACCA7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613944A-7182-2740-AB46-1BA98C6877A1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D18D0EB9-D5F7-0E5B-4168-7A8D4BC601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51C76B9-1905-3974-2168-7B6D0DE5B685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2460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4C23F392-61B8-03CD-C2A7-AC8A83E74F1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613944A-7182-2740-AB46-1BA98C6877A1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AF636A5-E3C1-E6C2-5BF9-C51C2710578A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CCC94986-4B97-4CAB-8F1C-23F7FB7EB7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E8ED5E7C-94AF-DE3A-24DC-80C106CA2894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/>
      </p:sp>
    </p:spTree>
    <p:extLst>
      <p:ext uri="{BB962C8B-B14F-4D97-AF65-F5344CB8AC3E}">
        <p14:creationId xmlns:p14="http://schemas.microsoft.com/office/powerpoint/2010/main" val="21151838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69123BE9-1A30-DBE8-B71E-1D3F8C6B789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613944A-7182-2740-AB46-1BA98C6877A1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85ABBA6-3761-C85D-634A-671A806F364A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25912B70-0B56-122D-5E98-CC99276C87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22607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FE407B-92DC-C448-96EB-6118D780FA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F2CFCED3-45F1-CFE3-C9D9-81ABA75765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766B70F-21E2-1A44-9377-13DF4CB57480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79C4881-0FC3-CD87-A3B0-11EFE793C82E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2F6F045-D6DC-7D88-611E-AE5DCD93B33E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80129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B340B29E-0591-B620-0641-F415EF490A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9DBDD65-0315-3D4E-8F6A-C2933BE6C519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55C5A345-CCCD-0AE3-B6FD-6AD7A328B7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F82F264-4225-5F19-775E-4BA2E3BC94DE}"/>
              </a:ext>
            </a:extLst>
          </p:cNvPr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D62E54-8293-E8CA-E31D-9CC21C46B526}"/>
              </a:ext>
            </a:extLst>
          </p:cNvPr>
          <p:cNvSpPr>
            <a:spLocks noGrp="1"/>
          </p:cNvSpPr>
          <p:nvPr>
            <p:ph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48974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BBB35033-4878-A82F-2FEC-A778CA88FAA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613944A-7182-2740-AB46-1BA98C6877A1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  <p:sp>
        <p:nvSpPr>
          <p:cNvPr id="3" name="Chart Placeholder 2">
            <a:extLst>
              <a:ext uri="{FF2B5EF4-FFF2-40B4-BE49-F238E27FC236}">
                <a16:creationId xmlns:a16="http://schemas.microsoft.com/office/drawing/2014/main" id="{D8887EDE-AE74-FFC2-E8B5-3E0CE6FAE319}"/>
              </a:ext>
            </a:extLst>
          </p:cNvPr>
          <p:cNvSpPr>
            <a:spLocks noGrp="1"/>
          </p:cNvSpPr>
          <p:nvPr>
            <p:ph type="chart" sz="quarter" idx="11"/>
          </p:nvPr>
        </p:nvSpPr>
        <p:spPr/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3715B6F-6F0A-675A-DA06-FC09BB0D4B2B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16EB9CBE-2810-A6DF-28DB-554185E110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67941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D533649D-58BA-06E8-261E-3AB62CF4E40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613944A-7182-2740-AB46-1BA98C6877A1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  <p:sp>
        <p:nvSpPr>
          <p:cNvPr id="3" name="Chart Placeholder 2">
            <a:extLst>
              <a:ext uri="{FF2B5EF4-FFF2-40B4-BE49-F238E27FC236}">
                <a16:creationId xmlns:a16="http://schemas.microsoft.com/office/drawing/2014/main" id="{AEEF324E-329F-7560-249F-7D6E57D8E8F0}"/>
              </a:ext>
            </a:extLst>
          </p:cNvPr>
          <p:cNvSpPr>
            <a:spLocks noGrp="1"/>
          </p:cNvSpPr>
          <p:nvPr>
            <p:ph type="chart" sz="quarter" idx="11"/>
          </p:nvPr>
        </p:nvSpPr>
        <p:spPr/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D62FD5E-29CC-4923-3CBE-CD48F1C23953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216A2C1B-3460-46D2-F085-F41E1F8E4D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1A2C7080-AA4E-7E86-9DC1-6D4BC454E9C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5CF18A0D-E3E3-D13C-6E23-71D10912A7EE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B639A67D-977C-FB71-1B96-D2D3C9790F03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367157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404F47D1-8522-F023-66FB-D3649464961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613944A-7182-2740-AB46-1BA98C6877A1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  <p:sp>
        <p:nvSpPr>
          <p:cNvPr id="3" name="Chart Placeholder 2">
            <a:extLst>
              <a:ext uri="{FF2B5EF4-FFF2-40B4-BE49-F238E27FC236}">
                <a16:creationId xmlns:a16="http://schemas.microsoft.com/office/drawing/2014/main" id="{1440430B-12B2-172A-A75F-B2CBCA487D8A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/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1804854-CB50-59BC-8871-2E6934A97CB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756C0240-20D6-F670-4051-675F692628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6302146"/>
      </p:ext>
    </p:extLst>
  </p:cSld>
  <p:clrMapOvr>
    <a:masterClrMapping/>
  </p:clrMapOvr>
</p:sld>
</file>

<file path=ppt/theme/theme1.xml><?xml version="1.0" encoding="utf-8"?>
<a:theme xmlns:a="http://schemas.openxmlformats.org/drawingml/2006/main" name="HoustonMethodist_PPT">
  <a:themeElements>
    <a:clrScheme name="Houston Methodist Color Palette">
      <a:dk1>
        <a:sysClr val="windowText" lastClr="000000"/>
      </a:dk1>
      <a:lt1>
        <a:sysClr val="window" lastClr="FFFFFF"/>
      </a:lt1>
      <a:dk2>
        <a:srgbClr val="124A7E"/>
      </a:dk2>
      <a:lt2>
        <a:srgbClr val="FFFFFF"/>
      </a:lt2>
      <a:accent1>
        <a:srgbClr val="124A7E"/>
      </a:accent1>
      <a:accent2>
        <a:srgbClr val="749ABB"/>
      </a:accent2>
      <a:accent3>
        <a:srgbClr val="6A813B"/>
      </a:accent3>
      <a:accent4>
        <a:srgbClr val="AC0033"/>
      </a:accent4>
      <a:accent5>
        <a:srgbClr val="E24301"/>
      </a:accent5>
      <a:accent6>
        <a:srgbClr val="007078"/>
      </a:accent6>
      <a:hlink>
        <a:srgbClr val="124A7E"/>
      </a:hlink>
      <a:folHlink>
        <a:srgbClr val="124A7E"/>
      </a:folHlink>
    </a:clrScheme>
    <a:fontScheme name="Angles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华文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resentation4" id="{E989455C-C648-174A-8E75-1EAC920931CC}" vid="{02D499CD-DF19-D248-9AF5-ADD35D5C2A2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DE64AEEDD9B7A4D93545ACBE97D4615" ma:contentTypeVersion="2" ma:contentTypeDescription="Create a new document." ma:contentTypeScope="" ma:versionID="f49002b78e3a4a71b814eef46a983816">
  <xsd:schema xmlns:xsd="http://www.w3.org/2001/XMLSchema" xmlns:xs="http://www.w3.org/2001/XMLSchema" xmlns:p="http://schemas.microsoft.com/office/2006/metadata/properties" xmlns:ns2="http://schemas.microsoft.com/sharepoint/v3/fields" targetNamespace="http://schemas.microsoft.com/office/2006/metadata/properties" ma:root="true" ma:fieldsID="38f6db2dd0d9a0cf6a8dc37be32b365b" ns2:_="">
    <xsd:import namespace="http://schemas.microsoft.com/sharepoint/v3/fields"/>
    <xsd:element name="properties">
      <xsd:complexType>
        <xsd:sequence>
          <xsd:element name="documentManagement">
            <xsd:complexType>
              <xsd:all>
                <xsd:element ref="ns2:_Status" minOccurs="0"/>
                <xsd:element ref="ns2:_Vers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/fields" elementFormDefault="qualified">
    <xsd:import namespace="http://schemas.microsoft.com/office/2006/documentManagement/types"/>
    <xsd:import namespace="http://schemas.microsoft.com/office/infopath/2007/PartnerControls"/>
    <xsd:element name="_Status" ma:index="8" nillable="true" ma:displayName="Status" ma:default="Not Started" ma:internalName="_Status">
      <xsd:simpleType>
        <xsd:union memberTypes="dms:Text">
          <xsd:simpleType>
            <xsd:restriction base="dms:Choice">
              <xsd:enumeration value="Not Started"/>
              <xsd:enumeration value="Draft"/>
              <xsd:enumeration value="Reviewed"/>
              <xsd:enumeration value="Scheduled"/>
              <xsd:enumeration value="Published"/>
              <xsd:enumeration value="Final"/>
              <xsd:enumeration value="Expired"/>
            </xsd:restriction>
          </xsd:simpleType>
        </xsd:union>
      </xsd:simpleType>
    </xsd:element>
    <xsd:element name="_Version" ma:index="9" nillable="true" ma:displayName="Version" ma:internalName="_Version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 ma:displayName="Status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Version xmlns="http://schemas.microsoft.com/sharepoint/v3/fields" xsi:nil="true"/>
    <_Status xmlns="http://schemas.microsoft.com/sharepoint/v3/fields">Not Started</_Status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E4214858-785C-42F7-BE66-6D0E79395FC8}">
  <ds:schemaRefs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microsoft.com/sharepoint/v3/field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7B6F2769-7194-4217-93D3-3AF3A4742282}">
  <ds:schemaRefs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microsoft.com/sharepoint/v3/fields"/>
    <ds:schemaRef ds:uri="http://schemas.openxmlformats.org/package/2006/metadata/core-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87D2A1B0-FF3E-4009-940D-AED0EB70AA20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HoustonMethodist_PPT</Template>
  <TotalTime>2859</TotalTime>
  <Words>11</Words>
  <Application>Microsoft Macintosh PowerPoint</Application>
  <PresentationFormat>On-screen Show (16:9)</PresentationFormat>
  <Paragraphs>11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Calibri</vt:lpstr>
      <vt:lpstr>Franklin Gothic Book</vt:lpstr>
      <vt:lpstr>Franklin Gothic Medium</vt:lpstr>
      <vt:lpstr>HoustonMethodist_PPT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Brindell, Hillary E.,</dc:creator>
  <cp:lastModifiedBy>Brindell, Hillary E.,</cp:lastModifiedBy>
  <cp:revision>1</cp:revision>
  <dcterms:created xsi:type="dcterms:W3CDTF">2023-07-14T20:44:46Z</dcterms:created>
  <dcterms:modified xsi:type="dcterms:W3CDTF">2023-07-16T20:24:19Z</dcterms:modified>
  <cp:contentStatus/>
</cp:coreProperties>
</file>