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43891200" cy="32918400"/>
  <p:notesSz cx="6858000" cy="9144000"/>
  <p:defaultTextStyle>
    <a:defPPr>
      <a:defRPr lang="en-US"/>
    </a:defPPr>
    <a:lvl1pPr marL="0" algn="l" defTabSz="4387651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26" algn="l" defTabSz="4387651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651" algn="l" defTabSz="4387651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477" algn="l" defTabSz="4387651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298" algn="l" defTabSz="4387651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123" algn="l" defTabSz="4387651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2949" algn="l" defTabSz="4387651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6774" algn="l" defTabSz="4387651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600" algn="l" defTabSz="4387651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78"/>
    <a:srgbClr val="E24301"/>
    <a:srgbClr val="AC0033"/>
    <a:srgbClr val="6A813B"/>
    <a:srgbClr val="749ABB"/>
    <a:srgbClr val="124A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06" autoAdjust="0"/>
    <p:restoredTop sz="94545" autoAdjust="0"/>
  </p:normalViewPr>
  <p:slideViewPr>
    <p:cSldViewPr>
      <p:cViewPr varScale="1">
        <p:scale>
          <a:sx n="45" d="100"/>
          <a:sy n="45" d="100"/>
        </p:scale>
        <p:origin x="2984" y="31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6DD093-CE36-44C0-9FB6-2309F50F1C49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816B6C3-4F41-4560-95CA-C8714E7CEA10}">
      <dgm:prSet phldrT="[Text]" phldr="1"/>
      <dgm:spPr/>
      <dgm:t>
        <a:bodyPr/>
        <a:lstStyle/>
        <a:p>
          <a:endParaRPr lang="en-US"/>
        </a:p>
      </dgm:t>
    </dgm:pt>
    <dgm:pt modelId="{1AB0F183-4876-49D0-BC71-9C791E2EFD4B}" type="parTrans" cxnId="{1959DAFC-EA02-4639-81A0-D9C95FC20A4D}">
      <dgm:prSet/>
      <dgm:spPr/>
      <dgm:t>
        <a:bodyPr/>
        <a:lstStyle/>
        <a:p>
          <a:endParaRPr lang="en-US"/>
        </a:p>
      </dgm:t>
    </dgm:pt>
    <dgm:pt modelId="{72576C68-7E4B-46A8-918E-AF58BED70045}" type="sibTrans" cxnId="{1959DAFC-EA02-4639-81A0-D9C95FC20A4D}">
      <dgm:prSet/>
      <dgm:spPr/>
      <dgm:t>
        <a:bodyPr/>
        <a:lstStyle/>
        <a:p>
          <a:endParaRPr lang="en-US"/>
        </a:p>
      </dgm:t>
    </dgm:pt>
    <dgm:pt modelId="{131D0B2B-2893-484E-BF06-EB4FA674867A}">
      <dgm:prSet phldrT="[Text]" phldr="1"/>
      <dgm:spPr/>
      <dgm:t>
        <a:bodyPr/>
        <a:lstStyle/>
        <a:p>
          <a:endParaRPr lang="en-US" dirty="0"/>
        </a:p>
      </dgm:t>
    </dgm:pt>
    <dgm:pt modelId="{878EDCDB-7D2F-451E-B4CB-1293C01B8C19}" type="parTrans" cxnId="{78845548-5444-4CB0-AA04-95F639B98A7F}">
      <dgm:prSet/>
      <dgm:spPr/>
      <dgm:t>
        <a:bodyPr/>
        <a:lstStyle/>
        <a:p>
          <a:endParaRPr lang="en-US"/>
        </a:p>
      </dgm:t>
    </dgm:pt>
    <dgm:pt modelId="{462AA438-0A1A-40C9-B56A-61A1D36C86E4}" type="sibTrans" cxnId="{78845548-5444-4CB0-AA04-95F639B98A7F}">
      <dgm:prSet/>
      <dgm:spPr/>
      <dgm:t>
        <a:bodyPr/>
        <a:lstStyle/>
        <a:p>
          <a:endParaRPr lang="en-US"/>
        </a:p>
      </dgm:t>
    </dgm:pt>
    <dgm:pt modelId="{ED781152-25CB-4D91-A52E-65957E46E292}">
      <dgm:prSet phldrT="[Text]" phldr="1"/>
      <dgm:spPr/>
      <dgm:t>
        <a:bodyPr/>
        <a:lstStyle/>
        <a:p>
          <a:endParaRPr lang="en-US"/>
        </a:p>
      </dgm:t>
    </dgm:pt>
    <dgm:pt modelId="{51944800-104C-44F4-9E0B-240AD6E24F10}" type="parTrans" cxnId="{F88FBA80-B691-478A-8A46-006A869AD150}">
      <dgm:prSet/>
      <dgm:spPr/>
      <dgm:t>
        <a:bodyPr/>
        <a:lstStyle/>
        <a:p>
          <a:endParaRPr lang="en-US"/>
        </a:p>
      </dgm:t>
    </dgm:pt>
    <dgm:pt modelId="{47BC5ECE-A33E-4FE3-A83F-01815D33433A}" type="sibTrans" cxnId="{F88FBA80-B691-478A-8A46-006A869AD150}">
      <dgm:prSet/>
      <dgm:spPr/>
      <dgm:t>
        <a:bodyPr/>
        <a:lstStyle/>
        <a:p>
          <a:endParaRPr lang="en-US"/>
        </a:p>
      </dgm:t>
    </dgm:pt>
    <dgm:pt modelId="{D2225CE6-98CA-4215-97D0-5E76535111D3}" type="pres">
      <dgm:prSet presAssocID="{A16DD093-CE36-44C0-9FB6-2309F50F1C4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2A00A74-4D59-48AD-B1EA-F8A52A14203D}" type="pres">
      <dgm:prSet presAssocID="{3816B6C3-4F41-4560-95CA-C8714E7CEA10}" presName="Accent1" presStyleCnt="0"/>
      <dgm:spPr/>
    </dgm:pt>
    <dgm:pt modelId="{FE805801-BE54-492A-91F7-7082B8E77643}" type="pres">
      <dgm:prSet presAssocID="{3816B6C3-4F41-4560-95CA-C8714E7CEA10}" presName="Accent" presStyleLbl="node1" presStyleIdx="0" presStyleCnt="3"/>
      <dgm:spPr>
        <a:solidFill>
          <a:srgbClr val="183359"/>
        </a:solidFill>
      </dgm:spPr>
    </dgm:pt>
    <dgm:pt modelId="{A6F68C66-457F-4BA8-BB20-A99B29AAE7E8}" type="pres">
      <dgm:prSet presAssocID="{3816B6C3-4F41-4560-95CA-C8714E7CEA1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13585510-17AF-4BCA-BA58-5A1F7930E03A}" type="pres">
      <dgm:prSet presAssocID="{131D0B2B-2893-484E-BF06-EB4FA674867A}" presName="Accent2" presStyleCnt="0"/>
      <dgm:spPr/>
    </dgm:pt>
    <dgm:pt modelId="{BF66D8E7-E78D-4B6C-A240-3DC48522F924}" type="pres">
      <dgm:prSet presAssocID="{131D0B2B-2893-484E-BF06-EB4FA674867A}" presName="Accent" presStyleLbl="node1" presStyleIdx="1" presStyleCnt="3"/>
      <dgm:spPr>
        <a:solidFill>
          <a:srgbClr val="183359"/>
        </a:solidFill>
      </dgm:spPr>
    </dgm:pt>
    <dgm:pt modelId="{D323A324-C1F0-42DE-BE6E-19C8602CC4ED}" type="pres">
      <dgm:prSet presAssocID="{131D0B2B-2893-484E-BF06-EB4FA674867A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438ABADE-B9D9-402D-B0DB-5B3F5EE15300}" type="pres">
      <dgm:prSet presAssocID="{ED781152-25CB-4D91-A52E-65957E46E292}" presName="Accent3" presStyleCnt="0"/>
      <dgm:spPr/>
    </dgm:pt>
    <dgm:pt modelId="{06B1AA55-8E36-44D7-A7FE-D2DCF734AC50}" type="pres">
      <dgm:prSet presAssocID="{ED781152-25CB-4D91-A52E-65957E46E292}" presName="Accent" presStyleLbl="node1" presStyleIdx="2" presStyleCnt="3"/>
      <dgm:spPr>
        <a:solidFill>
          <a:srgbClr val="183359"/>
        </a:solidFill>
      </dgm:spPr>
    </dgm:pt>
    <dgm:pt modelId="{92BA1C49-B61B-48A8-9DF2-926BD3DD8B0C}" type="pres">
      <dgm:prSet presAssocID="{ED781152-25CB-4D91-A52E-65957E46E292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C7CB8A0E-3A28-E34A-A6F7-9C1BA8D2D4F7}" type="presOf" srcId="{A16DD093-CE36-44C0-9FB6-2309F50F1C49}" destId="{D2225CE6-98CA-4215-97D0-5E76535111D3}" srcOrd="0" destOrd="0" presId="urn:microsoft.com/office/officeart/2009/layout/CircleArrowProcess"/>
    <dgm:cxn modelId="{9A20DA2D-8E2E-D349-BF9C-4D4E7173421D}" type="presOf" srcId="{3816B6C3-4F41-4560-95CA-C8714E7CEA10}" destId="{A6F68C66-457F-4BA8-BB20-A99B29AAE7E8}" srcOrd="0" destOrd="0" presId="urn:microsoft.com/office/officeart/2009/layout/CircleArrowProcess"/>
    <dgm:cxn modelId="{78845548-5444-4CB0-AA04-95F639B98A7F}" srcId="{A16DD093-CE36-44C0-9FB6-2309F50F1C49}" destId="{131D0B2B-2893-484E-BF06-EB4FA674867A}" srcOrd="1" destOrd="0" parTransId="{878EDCDB-7D2F-451E-B4CB-1293C01B8C19}" sibTransId="{462AA438-0A1A-40C9-B56A-61A1D36C86E4}"/>
    <dgm:cxn modelId="{91018267-C368-F541-88DA-485FA3F17B44}" type="presOf" srcId="{131D0B2B-2893-484E-BF06-EB4FA674867A}" destId="{D323A324-C1F0-42DE-BE6E-19C8602CC4ED}" srcOrd="0" destOrd="0" presId="urn:microsoft.com/office/officeart/2009/layout/CircleArrowProcess"/>
    <dgm:cxn modelId="{F88FBA80-B691-478A-8A46-006A869AD150}" srcId="{A16DD093-CE36-44C0-9FB6-2309F50F1C49}" destId="{ED781152-25CB-4D91-A52E-65957E46E292}" srcOrd="2" destOrd="0" parTransId="{51944800-104C-44F4-9E0B-240AD6E24F10}" sibTransId="{47BC5ECE-A33E-4FE3-A83F-01815D33433A}"/>
    <dgm:cxn modelId="{CF676EB1-79C4-CE4D-AA04-A423BAF992A6}" type="presOf" srcId="{ED781152-25CB-4D91-A52E-65957E46E292}" destId="{92BA1C49-B61B-48A8-9DF2-926BD3DD8B0C}" srcOrd="0" destOrd="0" presId="urn:microsoft.com/office/officeart/2009/layout/CircleArrowProcess"/>
    <dgm:cxn modelId="{1959DAFC-EA02-4639-81A0-D9C95FC20A4D}" srcId="{A16DD093-CE36-44C0-9FB6-2309F50F1C49}" destId="{3816B6C3-4F41-4560-95CA-C8714E7CEA10}" srcOrd="0" destOrd="0" parTransId="{1AB0F183-4876-49D0-BC71-9C791E2EFD4B}" sibTransId="{72576C68-7E4B-46A8-918E-AF58BED70045}"/>
    <dgm:cxn modelId="{725675E7-50A7-DB41-A4D4-2D14C976CEC2}" type="presParOf" srcId="{D2225CE6-98CA-4215-97D0-5E76535111D3}" destId="{42A00A74-4D59-48AD-B1EA-F8A52A14203D}" srcOrd="0" destOrd="0" presId="urn:microsoft.com/office/officeart/2009/layout/CircleArrowProcess"/>
    <dgm:cxn modelId="{1FD3E5C8-DFDA-6345-9939-04F0F5738D6B}" type="presParOf" srcId="{42A00A74-4D59-48AD-B1EA-F8A52A14203D}" destId="{FE805801-BE54-492A-91F7-7082B8E77643}" srcOrd="0" destOrd="0" presId="urn:microsoft.com/office/officeart/2009/layout/CircleArrowProcess"/>
    <dgm:cxn modelId="{5C1F4B45-5BDB-A848-B73A-F1FC70DDE7B3}" type="presParOf" srcId="{D2225CE6-98CA-4215-97D0-5E76535111D3}" destId="{A6F68C66-457F-4BA8-BB20-A99B29AAE7E8}" srcOrd="1" destOrd="0" presId="urn:microsoft.com/office/officeart/2009/layout/CircleArrowProcess"/>
    <dgm:cxn modelId="{F14E4AE8-1DDA-E446-8C06-03BF5E2EB967}" type="presParOf" srcId="{D2225CE6-98CA-4215-97D0-5E76535111D3}" destId="{13585510-17AF-4BCA-BA58-5A1F7930E03A}" srcOrd="2" destOrd="0" presId="urn:microsoft.com/office/officeart/2009/layout/CircleArrowProcess"/>
    <dgm:cxn modelId="{852ABC16-CC8A-EF42-BA0A-FDB4E25A8CA2}" type="presParOf" srcId="{13585510-17AF-4BCA-BA58-5A1F7930E03A}" destId="{BF66D8E7-E78D-4B6C-A240-3DC48522F924}" srcOrd="0" destOrd="0" presId="urn:microsoft.com/office/officeart/2009/layout/CircleArrowProcess"/>
    <dgm:cxn modelId="{6066AB40-39B5-D245-AC43-9B5651B3BE94}" type="presParOf" srcId="{D2225CE6-98CA-4215-97D0-5E76535111D3}" destId="{D323A324-C1F0-42DE-BE6E-19C8602CC4ED}" srcOrd="3" destOrd="0" presId="urn:microsoft.com/office/officeart/2009/layout/CircleArrowProcess"/>
    <dgm:cxn modelId="{6387239A-AE5C-684B-B1A0-6AD6E89C11DD}" type="presParOf" srcId="{D2225CE6-98CA-4215-97D0-5E76535111D3}" destId="{438ABADE-B9D9-402D-B0DB-5B3F5EE15300}" srcOrd="4" destOrd="0" presId="urn:microsoft.com/office/officeart/2009/layout/CircleArrowProcess"/>
    <dgm:cxn modelId="{1B6D5957-4857-3844-9336-3BCC649AD238}" type="presParOf" srcId="{438ABADE-B9D9-402D-B0DB-5B3F5EE15300}" destId="{06B1AA55-8E36-44D7-A7FE-D2DCF734AC50}" srcOrd="0" destOrd="0" presId="urn:microsoft.com/office/officeart/2009/layout/CircleArrowProcess"/>
    <dgm:cxn modelId="{7710925A-975E-C840-85C2-7119A3FE54A6}" type="presParOf" srcId="{D2225CE6-98CA-4215-97D0-5E76535111D3}" destId="{92BA1C49-B61B-48A8-9DF2-926BD3DD8B0C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6DD093-CE36-44C0-9FB6-2309F50F1C49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816B6C3-4F41-4560-95CA-C8714E7CEA10}">
      <dgm:prSet phldrT="[Text]" phldr="1"/>
      <dgm:spPr/>
      <dgm:t>
        <a:bodyPr/>
        <a:lstStyle/>
        <a:p>
          <a:endParaRPr lang="en-US"/>
        </a:p>
      </dgm:t>
    </dgm:pt>
    <dgm:pt modelId="{1AB0F183-4876-49D0-BC71-9C791E2EFD4B}" type="parTrans" cxnId="{1959DAFC-EA02-4639-81A0-D9C95FC20A4D}">
      <dgm:prSet/>
      <dgm:spPr/>
      <dgm:t>
        <a:bodyPr/>
        <a:lstStyle/>
        <a:p>
          <a:endParaRPr lang="en-US"/>
        </a:p>
      </dgm:t>
    </dgm:pt>
    <dgm:pt modelId="{72576C68-7E4B-46A8-918E-AF58BED70045}" type="sibTrans" cxnId="{1959DAFC-EA02-4639-81A0-D9C95FC20A4D}">
      <dgm:prSet/>
      <dgm:spPr/>
      <dgm:t>
        <a:bodyPr/>
        <a:lstStyle/>
        <a:p>
          <a:endParaRPr lang="en-US"/>
        </a:p>
      </dgm:t>
    </dgm:pt>
    <dgm:pt modelId="{131D0B2B-2893-484E-BF06-EB4FA674867A}">
      <dgm:prSet phldrT="[Text]" phldr="1"/>
      <dgm:spPr/>
      <dgm:t>
        <a:bodyPr/>
        <a:lstStyle/>
        <a:p>
          <a:endParaRPr lang="en-US" dirty="0"/>
        </a:p>
      </dgm:t>
    </dgm:pt>
    <dgm:pt modelId="{878EDCDB-7D2F-451E-B4CB-1293C01B8C19}" type="parTrans" cxnId="{78845548-5444-4CB0-AA04-95F639B98A7F}">
      <dgm:prSet/>
      <dgm:spPr/>
      <dgm:t>
        <a:bodyPr/>
        <a:lstStyle/>
        <a:p>
          <a:endParaRPr lang="en-US"/>
        </a:p>
      </dgm:t>
    </dgm:pt>
    <dgm:pt modelId="{462AA438-0A1A-40C9-B56A-61A1D36C86E4}" type="sibTrans" cxnId="{78845548-5444-4CB0-AA04-95F639B98A7F}">
      <dgm:prSet/>
      <dgm:spPr/>
      <dgm:t>
        <a:bodyPr/>
        <a:lstStyle/>
        <a:p>
          <a:endParaRPr lang="en-US"/>
        </a:p>
      </dgm:t>
    </dgm:pt>
    <dgm:pt modelId="{ED781152-25CB-4D91-A52E-65957E46E292}">
      <dgm:prSet phldrT="[Text]" phldr="1"/>
      <dgm:spPr/>
      <dgm:t>
        <a:bodyPr/>
        <a:lstStyle/>
        <a:p>
          <a:endParaRPr lang="en-US"/>
        </a:p>
      </dgm:t>
    </dgm:pt>
    <dgm:pt modelId="{51944800-104C-44F4-9E0B-240AD6E24F10}" type="parTrans" cxnId="{F88FBA80-B691-478A-8A46-006A869AD150}">
      <dgm:prSet/>
      <dgm:spPr/>
      <dgm:t>
        <a:bodyPr/>
        <a:lstStyle/>
        <a:p>
          <a:endParaRPr lang="en-US"/>
        </a:p>
      </dgm:t>
    </dgm:pt>
    <dgm:pt modelId="{47BC5ECE-A33E-4FE3-A83F-01815D33433A}" type="sibTrans" cxnId="{F88FBA80-B691-478A-8A46-006A869AD150}">
      <dgm:prSet/>
      <dgm:spPr/>
      <dgm:t>
        <a:bodyPr/>
        <a:lstStyle/>
        <a:p>
          <a:endParaRPr lang="en-US"/>
        </a:p>
      </dgm:t>
    </dgm:pt>
    <dgm:pt modelId="{D2225CE6-98CA-4215-97D0-5E76535111D3}" type="pres">
      <dgm:prSet presAssocID="{A16DD093-CE36-44C0-9FB6-2309F50F1C4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2A00A74-4D59-48AD-B1EA-F8A52A14203D}" type="pres">
      <dgm:prSet presAssocID="{3816B6C3-4F41-4560-95CA-C8714E7CEA10}" presName="Accent1" presStyleCnt="0"/>
      <dgm:spPr/>
    </dgm:pt>
    <dgm:pt modelId="{FE805801-BE54-492A-91F7-7082B8E77643}" type="pres">
      <dgm:prSet presAssocID="{3816B6C3-4F41-4560-95CA-C8714E7CEA10}" presName="Accent" presStyleLbl="node1" presStyleIdx="0" presStyleCnt="3"/>
      <dgm:spPr>
        <a:solidFill>
          <a:srgbClr val="5E7E9A"/>
        </a:solidFill>
      </dgm:spPr>
    </dgm:pt>
    <dgm:pt modelId="{A6F68C66-457F-4BA8-BB20-A99B29AAE7E8}" type="pres">
      <dgm:prSet presAssocID="{3816B6C3-4F41-4560-95CA-C8714E7CEA1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13585510-17AF-4BCA-BA58-5A1F7930E03A}" type="pres">
      <dgm:prSet presAssocID="{131D0B2B-2893-484E-BF06-EB4FA674867A}" presName="Accent2" presStyleCnt="0"/>
      <dgm:spPr/>
    </dgm:pt>
    <dgm:pt modelId="{BF66D8E7-E78D-4B6C-A240-3DC48522F924}" type="pres">
      <dgm:prSet presAssocID="{131D0B2B-2893-484E-BF06-EB4FA674867A}" presName="Accent" presStyleLbl="node1" presStyleIdx="1" presStyleCnt="3"/>
      <dgm:spPr>
        <a:solidFill>
          <a:srgbClr val="5E7E9A"/>
        </a:solidFill>
      </dgm:spPr>
    </dgm:pt>
    <dgm:pt modelId="{D323A324-C1F0-42DE-BE6E-19C8602CC4ED}" type="pres">
      <dgm:prSet presAssocID="{131D0B2B-2893-484E-BF06-EB4FA674867A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438ABADE-B9D9-402D-B0DB-5B3F5EE15300}" type="pres">
      <dgm:prSet presAssocID="{ED781152-25CB-4D91-A52E-65957E46E292}" presName="Accent3" presStyleCnt="0"/>
      <dgm:spPr/>
    </dgm:pt>
    <dgm:pt modelId="{06B1AA55-8E36-44D7-A7FE-D2DCF734AC50}" type="pres">
      <dgm:prSet presAssocID="{ED781152-25CB-4D91-A52E-65957E46E292}" presName="Accent" presStyleLbl="node1" presStyleIdx="2" presStyleCnt="3"/>
      <dgm:spPr>
        <a:solidFill>
          <a:srgbClr val="5E7E9A"/>
        </a:solidFill>
      </dgm:spPr>
    </dgm:pt>
    <dgm:pt modelId="{92BA1C49-B61B-48A8-9DF2-926BD3DD8B0C}" type="pres">
      <dgm:prSet presAssocID="{ED781152-25CB-4D91-A52E-65957E46E292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35CC2C01-7536-A648-B026-04A387881165}" type="presOf" srcId="{131D0B2B-2893-484E-BF06-EB4FA674867A}" destId="{D323A324-C1F0-42DE-BE6E-19C8602CC4ED}" srcOrd="0" destOrd="0" presId="urn:microsoft.com/office/officeart/2009/layout/CircleArrowProcess"/>
    <dgm:cxn modelId="{78845548-5444-4CB0-AA04-95F639B98A7F}" srcId="{A16DD093-CE36-44C0-9FB6-2309F50F1C49}" destId="{131D0B2B-2893-484E-BF06-EB4FA674867A}" srcOrd="1" destOrd="0" parTransId="{878EDCDB-7D2F-451E-B4CB-1293C01B8C19}" sibTransId="{462AA438-0A1A-40C9-B56A-61A1D36C86E4}"/>
    <dgm:cxn modelId="{F88FBA80-B691-478A-8A46-006A869AD150}" srcId="{A16DD093-CE36-44C0-9FB6-2309F50F1C49}" destId="{ED781152-25CB-4D91-A52E-65957E46E292}" srcOrd="2" destOrd="0" parTransId="{51944800-104C-44F4-9E0B-240AD6E24F10}" sibTransId="{47BC5ECE-A33E-4FE3-A83F-01815D33433A}"/>
    <dgm:cxn modelId="{D575F98F-186F-AD44-8F99-BEF8C21CD0C9}" type="presOf" srcId="{A16DD093-CE36-44C0-9FB6-2309F50F1C49}" destId="{D2225CE6-98CA-4215-97D0-5E76535111D3}" srcOrd="0" destOrd="0" presId="urn:microsoft.com/office/officeart/2009/layout/CircleArrowProcess"/>
    <dgm:cxn modelId="{63FEB0E1-9247-4F47-B508-8529EF6FC99B}" type="presOf" srcId="{3816B6C3-4F41-4560-95CA-C8714E7CEA10}" destId="{A6F68C66-457F-4BA8-BB20-A99B29AAE7E8}" srcOrd="0" destOrd="0" presId="urn:microsoft.com/office/officeart/2009/layout/CircleArrowProcess"/>
    <dgm:cxn modelId="{AD28E1F2-E50F-184B-B5AA-BF6BE2FB2AEC}" type="presOf" srcId="{ED781152-25CB-4D91-A52E-65957E46E292}" destId="{92BA1C49-B61B-48A8-9DF2-926BD3DD8B0C}" srcOrd="0" destOrd="0" presId="urn:microsoft.com/office/officeart/2009/layout/CircleArrowProcess"/>
    <dgm:cxn modelId="{1959DAFC-EA02-4639-81A0-D9C95FC20A4D}" srcId="{A16DD093-CE36-44C0-9FB6-2309F50F1C49}" destId="{3816B6C3-4F41-4560-95CA-C8714E7CEA10}" srcOrd="0" destOrd="0" parTransId="{1AB0F183-4876-49D0-BC71-9C791E2EFD4B}" sibTransId="{72576C68-7E4B-46A8-918E-AF58BED70045}"/>
    <dgm:cxn modelId="{0DC65C27-94F9-E746-ABE2-4C620ABED79C}" type="presParOf" srcId="{D2225CE6-98CA-4215-97D0-5E76535111D3}" destId="{42A00A74-4D59-48AD-B1EA-F8A52A14203D}" srcOrd="0" destOrd="0" presId="urn:microsoft.com/office/officeart/2009/layout/CircleArrowProcess"/>
    <dgm:cxn modelId="{F8D1DA4C-22C9-2E49-B0F5-FCC6AAA367CF}" type="presParOf" srcId="{42A00A74-4D59-48AD-B1EA-F8A52A14203D}" destId="{FE805801-BE54-492A-91F7-7082B8E77643}" srcOrd="0" destOrd="0" presId="urn:microsoft.com/office/officeart/2009/layout/CircleArrowProcess"/>
    <dgm:cxn modelId="{F328A181-414F-C541-894D-941739FBD71B}" type="presParOf" srcId="{D2225CE6-98CA-4215-97D0-5E76535111D3}" destId="{A6F68C66-457F-4BA8-BB20-A99B29AAE7E8}" srcOrd="1" destOrd="0" presId="urn:microsoft.com/office/officeart/2009/layout/CircleArrowProcess"/>
    <dgm:cxn modelId="{7FEC2000-26EB-9A43-AB00-643948759F22}" type="presParOf" srcId="{D2225CE6-98CA-4215-97D0-5E76535111D3}" destId="{13585510-17AF-4BCA-BA58-5A1F7930E03A}" srcOrd="2" destOrd="0" presId="urn:microsoft.com/office/officeart/2009/layout/CircleArrowProcess"/>
    <dgm:cxn modelId="{412FCF1E-E025-FC42-9B6E-2A562A887A5A}" type="presParOf" srcId="{13585510-17AF-4BCA-BA58-5A1F7930E03A}" destId="{BF66D8E7-E78D-4B6C-A240-3DC48522F924}" srcOrd="0" destOrd="0" presId="urn:microsoft.com/office/officeart/2009/layout/CircleArrowProcess"/>
    <dgm:cxn modelId="{0051BCEF-B165-EC47-AEC8-0072A11AF5F4}" type="presParOf" srcId="{D2225CE6-98CA-4215-97D0-5E76535111D3}" destId="{D323A324-C1F0-42DE-BE6E-19C8602CC4ED}" srcOrd="3" destOrd="0" presId="urn:microsoft.com/office/officeart/2009/layout/CircleArrowProcess"/>
    <dgm:cxn modelId="{03EBED45-AA0B-8442-B18E-ACBF3769ADF2}" type="presParOf" srcId="{D2225CE6-98CA-4215-97D0-5E76535111D3}" destId="{438ABADE-B9D9-402D-B0DB-5B3F5EE15300}" srcOrd="4" destOrd="0" presId="urn:microsoft.com/office/officeart/2009/layout/CircleArrowProcess"/>
    <dgm:cxn modelId="{6DD99EB2-6DBD-A44F-B5BF-BA392764E49C}" type="presParOf" srcId="{438ABADE-B9D9-402D-B0DB-5B3F5EE15300}" destId="{06B1AA55-8E36-44D7-A7FE-D2DCF734AC50}" srcOrd="0" destOrd="0" presId="urn:microsoft.com/office/officeart/2009/layout/CircleArrowProcess"/>
    <dgm:cxn modelId="{B6DCE025-C831-2743-AC64-91AD9A1C3247}" type="presParOf" srcId="{D2225CE6-98CA-4215-97D0-5E76535111D3}" destId="{92BA1C49-B61B-48A8-9DF2-926BD3DD8B0C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6DD093-CE36-44C0-9FB6-2309F50F1C49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816B6C3-4F41-4560-95CA-C8714E7CEA10}">
      <dgm:prSet phldrT="[Text]" phldr="1"/>
      <dgm:spPr/>
      <dgm:t>
        <a:bodyPr/>
        <a:lstStyle/>
        <a:p>
          <a:endParaRPr lang="en-US"/>
        </a:p>
      </dgm:t>
    </dgm:pt>
    <dgm:pt modelId="{1AB0F183-4876-49D0-BC71-9C791E2EFD4B}" type="parTrans" cxnId="{1959DAFC-EA02-4639-81A0-D9C95FC20A4D}">
      <dgm:prSet/>
      <dgm:spPr/>
      <dgm:t>
        <a:bodyPr/>
        <a:lstStyle/>
        <a:p>
          <a:endParaRPr lang="en-US"/>
        </a:p>
      </dgm:t>
    </dgm:pt>
    <dgm:pt modelId="{72576C68-7E4B-46A8-918E-AF58BED70045}" type="sibTrans" cxnId="{1959DAFC-EA02-4639-81A0-D9C95FC20A4D}">
      <dgm:prSet/>
      <dgm:spPr/>
      <dgm:t>
        <a:bodyPr/>
        <a:lstStyle/>
        <a:p>
          <a:endParaRPr lang="en-US"/>
        </a:p>
      </dgm:t>
    </dgm:pt>
    <dgm:pt modelId="{131D0B2B-2893-484E-BF06-EB4FA674867A}">
      <dgm:prSet phldrT="[Text]" phldr="1"/>
      <dgm:spPr/>
      <dgm:t>
        <a:bodyPr/>
        <a:lstStyle/>
        <a:p>
          <a:endParaRPr lang="en-US" dirty="0"/>
        </a:p>
      </dgm:t>
    </dgm:pt>
    <dgm:pt modelId="{878EDCDB-7D2F-451E-B4CB-1293C01B8C19}" type="parTrans" cxnId="{78845548-5444-4CB0-AA04-95F639B98A7F}">
      <dgm:prSet/>
      <dgm:spPr/>
      <dgm:t>
        <a:bodyPr/>
        <a:lstStyle/>
        <a:p>
          <a:endParaRPr lang="en-US"/>
        </a:p>
      </dgm:t>
    </dgm:pt>
    <dgm:pt modelId="{462AA438-0A1A-40C9-B56A-61A1D36C86E4}" type="sibTrans" cxnId="{78845548-5444-4CB0-AA04-95F639B98A7F}">
      <dgm:prSet/>
      <dgm:spPr/>
      <dgm:t>
        <a:bodyPr/>
        <a:lstStyle/>
        <a:p>
          <a:endParaRPr lang="en-US"/>
        </a:p>
      </dgm:t>
    </dgm:pt>
    <dgm:pt modelId="{ED781152-25CB-4D91-A52E-65957E46E292}">
      <dgm:prSet phldrT="[Text]" phldr="1"/>
      <dgm:spPr/>
      <dgm:t>
        <a:bodyPr/>
        <a:lstStyle/>
        <a:p>
          <a:endParaRPr lang="en-US"/>
        </a:p>
      </dgm:t>
    </dgm:pt>
    <dgm:pt modelId="{51944800-104C-44F4-9E0B-240AD6E24F10}" type="parTrans" cxnId="{F88FBA80-B691-478A-8A46-006A869AD150}">
      <dgm:prSet/>
      <dgm:spPr/>
      <dgm:t>
        <a:bodyPr/>
        <a:lstStyle/>
        <a:p>
          <a:endParaRPr lang="en-US"/>
        </a:p>
      </dgm:t>
    </dgm:pt>
    <dgm:pt modelId="{47BC5ECE-A33E-4FE3-A83F-01815D33433A}" type="sibTrans" cxnId="{F88FBA80-B691-478A-8A46-006A869AD150}">
      <dgm:prSet/>
      <dgm:spPr/>
      <dgm:t>
        <a:bodyPr/>
        <a:lstStyle/>
        <a:p>
          <a:endParaRPr lang="en-US"/>
        </a:p>
      </dgm:t>
    </dgm:pt>
    <dgm:pt modelId="{D2225CE6-98CA-4215-97D0-5E76535111D3}" type="pres">
      <dgm:prSet presAssocID="{A16DD093-CE36-44C0-9FB6-2309F50F1C4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2A00A74-4D59-48AD-B1EA-F8A52A14203D}" type="pres">
      <dgm:prSet presAssocID="{3816B6C3-4F41-4560-95CA-C8714E7CEA10}" presName="Accent1" presStyleCnt="0"/>
      <dgm:spPr/>
    </dgm:pt>
    <dgm:pt modelId="{FE805801-BE54-492A-91F7-7082B8E77643}" type="pres">
      <dgm:prSet presAssocID="{3816B6C3-4F41-4560-95CA-C8714E7CEA10}" presName="Accent" presStyleLbl="node1" presStyleIdx="0" presStyleCnt="3"/>
      <dgm:spPr>
        <a:solidFill>
          <a:srgbClr val="6A813B"/>
        </a:solidFill>
      </dgm:spPr>
    </dgm:pt>
    <dgm:pt modelId="{A6F68C66-457F-4BA8-BB20-A99B29AAE7E8}" type="pres">
      <dgm:prSet presAssocID="{3816B6C3-4F41-4560-95CA-C8714E7CEA1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13585510-17AF-4BCA-BA58-5A1F7930E03A}" type="pres">
      <dgm:prSet presAssocID="{131D0B2B-2893-484E-BF06-EB4FA674867A}" presName="Accent2" presStyleCnt="0"/>
      <dgm:spPr/>
    </dgm:pt>
    <dgm:pt modelId="{BF66D8E7-E78D-4B6C-A240-3DC48522F924}" type="pres">
      <dgm:prSet presAssocID="{131D0B2B-2893-484E-BF06-EB4FA674867A}" presName="Accent" presStyleLbl="node1" presStyleIdx="1" presStyleCnt="3"/>
      <dgm:spPr>
        <a:solidFill>
          <a:srgbClr val="6A813B"/>
        </a:solidFill>
      </dgm:spPr>
    </dgm:pt>
    <dgm:pt modelId="{D323A324-C1F0-42DE-BE6E-19C8602CC4ED}" type="pres">
      <dgm:prSet presAssocID="{131D0B2B-2893-484E-BF06-EB4FA674867A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438ABADE-B9D9-402D-B0DB-5B3F5EE15300}" type="pres">
      <dgm:prSet presAssocID="{ED781152-25CB-4D91-A52E-65957E46E292}" presName="Accent3" presStyleCnt="0"/>
      <dgm:spPr/>
    </dgm:pt>
    <dgm:pt modelId="{06B1AA55-8E36-44D7-A7FE-D2DCF734AC50}" type="pres">
      <dgm:prSet presAssocID="{ED781152-25CB-4D91-A52E-65957E46E292}" presName="Accent" presStyleLbl="node1" presStyleIdx="2" presStyleCnt="3"/>
      <dgm:spPr>
        <a:solidFill>
          <a:srgbClr val="6A813B"/>
        </a:solidFill>
      </dgm:spPr>
    </dgm:pt>
    <dgm:pt modelId="{92BA1C49-B61B-48A8-9DF2-926BD3DD8B0C}" type="pres">
      <dgm:prSet presAssocID="{ED781152-25CB-4D91-A52E-65957E46E292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AD98ED15-869E-C946-A7FA-373303CBBCC3}" type="presOf" srcId="{ED781152-25CB-4D91-A52E-65957E46E292}" destId="{92BA1C49-B61B-48A8-9DF2-926BD3DD8B0C}" srcOrd="0" destOrd="0" presId="urn:microsoft.com/office/officeart/2009/layout/CircleArrowProcess"/>
    <dgm:cxn modelId="{78845548-5444-4CB0-AA04-95F639B98A7F}" srcId="{A16DD093-CE36-44C0-9FB6-2309F50F1C49}" destId="{131D0B2B-2893-484E-BF06-EB4FA674867A}" srcOrd="1" destOrd="0" parTransId="{878EDCDB-7D2F-451E-B4CB-1293C01B8C19}" sibTransId="{462AA438-0A1A-40C9-B56A-61A1D36C86E4}"/>
    <dgm:cxn modelId="{F88FBA80-B691-478A-8A46-006A869AD150}" srcId="{A16DD093-CE36-44C0-9FB6-2309F50F1C49}" destId="{ED781152-25CB-4D91-A52E-65957E46E292}" srcOrd="2" destOrd="0" parTransId="{51944800-104C-44F4-9E0B-240AD6E24F10}" sibTransId="{47BC5ECE-A33E-4FE3-A83F-01815D33433A}"/>
    <dgm:cxn modelId="{456E2AA5-A491-FB4F-AC95-03A022F36666}" type="presOf" srcId="{3816B6C3-4F41-4560-95CA-C8714E7CEA10}" destId="{A6F68C66-457F-4BA8-BB20-A99B29AAE7E8}" srcOrd="0" destOrd="0" presId="urn:microsoft.com/office/officeart/2009/layout/CircleArrowProcess"/>
    <dgm:cxn modelId="{C100DCBC-CE89-394D-87B0-5F656A311B00}" type="presOf" srcId="{131D0B2B-2893-484E-BF06-EB4FA674867A}" destId="{D323A324-C1F0-42DE-BE6E-19C8602CC4ED}" srcOrd="0" destOrd="0" presId="urn:microsoft.com/office/officeart/2009/layout/CircleArrowProcess"/>
    <dgm:cxn modelId="{23CF97FB-F67D-1747-82FB-809C203AB164}" type="presOf" srcId="{A16DD093-CE36-44C0-9FB6-2309F50F1C49}" destId="{D2225CE6-98CA-4215-97D0-5E76535111D3}" srcOrd="0" destOrd="0" presId="urn:microsoft.com/office/officeart/2009/layout/CircleArrowProcess"/>
    <dgm:cxn modelId="{1959DAFC-EA02-4639-81A0-D9C95FC20A4D}" srcId="{A16DD093-CE36-44C0-9FB6-2309F50F1C49}" destId="{3816B6C3-4F41-4560-95CA-C8714E7CEA10}" srcOrd="0" destOrd="0" parTransId="{1AB0F183-4876-49D0-BC71-9C791E2EFD4B}" sibTransId="{72576C68-7E4B-46A8-918E-AF58BED70045}"/>
    <dgm:cxn modelId="{E5FD10B7-DB9A-154E-8B46-D13C8F62BD2A}" type="presParOf" srcId="{D2225CE6-98CA-4215-97D0-5E76535111D3}" destId="{42A00A74-4D59-48AD-B1EA-F8A52A14203D}" srcOrd="0" destOrd="0" presId="urn:microsoft.com/office/officeart/2009/layout/CircleArrowProcess"/>
    <dgm:cxn modelId="{D04C8474-B7AC-0546-ADCE-E7974B1FC9C7}" type="presParOf" srcId="{42A00A74-4D59-48AD-B1EA-F8A52A14203D}" destId="{FE805801-BE54-492A-91F7-7082B8E77643}" srcOrd="0" destOrd="0" presId="urn:microsoft.com/office/officeart/2009/layout/CircleArrowProcess"/>
    <dgm:cxn modelId="{85FE0A5E-4903-E04C-A8C8-FDF1AEA90F88}" type="presParOf" srcId="{D2225CE6-98CA-4215-97D0-5E76535111D3}" destId="{A6F68C66-457F-4BA8-BB20-A99B29AAE7E8}" srcOrd="1" destOrd="0" presId="urn:microsoft.com/office/officeart/2009/layout/CircleArrowProcess"/>
    <dgm:cxn modelId="{5F8F7C4A-E917-4E41-B7AA-6D7F41612B83}" type="presParOf" srcId="{D2225CE6-98CA-4215-97D0-5E76535111D3}" destId="{13585510-17AF-4BCA-BA58-5A1F7930E03A}" srcOrd="2" destOrd="0" presId="urn:microsoft.com/office/officeart/2009/layout/CircleArrowProcess"/>
    <dgm:cxn modelId="{D138128D-B338-A247-84FE-2F18932452B6}" type="presParOf" srcId="{13585510-17AF-4BCA-BA58-5A1F7930E03A}" destId="{BF66D8E7-E78D-4B6C-A240-3DC48522F924}" srcOrd="0" destOrd="0" presId="urn:microsoft.com/office/officeart/2009/layout/CircleArrowProcess"/>
    <dgm:cxn modelId="{1920C7BB-E5B7-0848-89A6-9D01C27785F6}" type="presParOf" srcId="{D2225CE6-98CA-4215-97D0-5E76535111D3}" destId="{D323A324-C1F0-42DE-BE6E-19C8602CC4ED}" srcOrd="3" destOrd="0" presId="urn:microsoft.com/office/officeart/2009/layout/CircleArrowProcess"/>
    <dgm:cxn modelId="{33BD7AD7-76A3-EA48-8CB8-FEE000D74817}" type="presParOf" srcId="{D2225CE6-98CA-4215-97D0-5E76535111D3}" destId="{438ABADE-B9D9-402D-B0DB-5B3F5EE15300}" srcOrd="4" destOrd="0" presId="urn:microsoft.com/office/officeart/2009/layout/CircleArrowProcess"/>
    <dgm:cxn modelId="{2CD7129B-61DD-804A-A831-A28AC4E39E48}" type="presParOf" srcId="{438ABADE-B9D9-402D-B0DB-5B3F5EE15300}" destId="{06B1AA55-8E36-44D7-A7FE-D2DCF734AC50}" srcOrd="0" destOrd="0" presId="urn:microsoft.com/office/officeart/2009/layout/CircleArrowProcess"/>
    <dgm:cxn modelId="{CB748545-C217-2F4A-A266-879110905964}" type="presParOf" srcId="{D2225CE6-98CA-4215-97D0-5E76535111D3}" destId="{92BA1C49-B61B-48A8-9DF2-926BD3DD8B0C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6DD093-CE36-44C0-9FB6-2309F50F1C49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816B6C3-4F41-4560-95CA-C8714E7CEA10}">
      <dgm:prSet phldrT="[Text]" phldr="1"/>
      <dgm:spPr/>
      <dgm:t>
        <a:bodyPr/>
        <a:lstStyle/>
        <a:p>
          <a:endParaRPr lang="en-US"/>
        </a:p>
      </dgm:t>
    </dgm:pt>
    <dgm:pt modelId="{1AB0F183-4876-49D0-BC71-9C791E2EFD4B}" type="parTrans" cxnId="{1959DAFC-EA02-4639-81A0-D9C95FC20A4D}">
      <dgm:prSet/>
      <dgm:spPr/>
      <dgm:t>
        <a:bodyPr/>
        <a:lstStyle/>
        <a:p>
          <a:endParaRPr lang="en-US"/>
        </a:p>
      </dgm:t>
    </dgm:pt>
    <dgm:pt modelId="{72576C68-7E4B-46A8-918E-AF58BED70045}" type="sibTrans" cxnId="{1959DAFC-EA02-4639-81A0-D9C95FC20A4D}">
      <dgm:prSet/>
      <dgm:spPr/>
      <dgm:t>
        <a:bodyPr/>
        <a:lstStyle/>
        <a:p>
          <a:endParaRPr lang="en-US"/>
        </a:p>
      </dgm:t>
    </dgm:pt>
    <dgm:pt modelId="{131D0B2B-2893-484E-BF06-EB4FA674867A}">
      <dgm:prSet phldrT="[Text]" phldr="1"/>
      <dgm:spPr/>
      <dgm:t>
        <a:bodyPr/>
        <a:lstStyle/>
        <a:p>
          <a:endParaRPr lang="en-US" dirty="0"/>
        </a:p>
      </dgm:t>
    </dgm:pt>
    <dgm:pt modelId="{878EDCDB-7D2F-451E-B4CB-1293C01B8C19}" type="parTrans" cxnId="{78845548-5444-4CB0-AA04-95F639B98A7F}">
      <dgm:prSet/>
      <dgm:spPr/>
      <dgm:t>
        <a:bodyPr/>
        <a:lstStyle/>
        <a:p>
          <a:endParaRPr lang="en-US"/>
        </a:p>
      </dgm:t>
    </dgm:pt>
    <dgm:pt modelId="{462AA438-0A1A-40C9-B56A-61A1D36C86E4}" type="sibTrans" cxnId="{78845548-5444-4CB0-AA04-95F639B98A7F}">
      <dgm:prSet/>
      <dgm:spPr/>
      <dgm:t>
        <a:bodyPr/>
        <a:lstStyle/>
        <a:p>
          <a:endParaRPr lang="en-US"/>
        </a:p>
      </dgm:t>
    </dgm:pt>
    <dgm:pt modelId="{ED781152-25CB-4D91-A52E-65957E46E292}">
      <dgm:prSet phldrT="[Text]" phldr="1"/>
      <dgm:spPr/>
      <dgm:t>
        <a:bodyPr/>
        <a:lstStyle/>
        <a:p>
          <a:endParaRPr lang="en-US"/>
        </a:p>
      </dgm:t>
    </dgm:pt>
    <dgm:pt modelId="{51944800-104C-44F4-9E0B-240AD6E24F10}" type="parTrans" cxnId="{F88FBA80-B691-478A-8A46-006A869AD150}">
      <dgm:prSet/>
      <dgm:spPr/>
      <dgm:t>
        <a:bodyPr/>
        <a:lstStyle/>
        <a:p>
          <a:endParaRPr lang="en-US"/>
        </a:p>
      </dgm:t>
    </dgm:pt>
    <dgm:pt modelId="{47BC5ECE-A33E-4FE3-A83F-01815D33433A}" type="sibTrans" cxnId="{F88FBA80-B691-478A-8A46-006A869AD150}">
      <dgm:prSet/>
      <dgm:spPr/>
      <dgm:t>
        <a:bodyPr/>
        <a:lstStyle/>
        <a:p>
          <a:endParaRPr lang="en-US"/>
        </a:p>
      </dgm:t>
    </dgm:pt>
    <dgm:pt modelId="{D2225CE6-98CA-4215-97D0-5E76535111D3}" type="pres">
      <dgm:prSet presAssocID="{A16DD093-CE36-44C0-9FB6-2309F50F1C4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2A00A74-4D59-48AD-B1EA-F8A52A14203D}" type="pres">
      <dgm:prSet presAssocID="{3816B6C3-4F41-4560-95CA-C8714E7CEA10}" presName="Accent1" presStyleCnt="0"/>
      <dgm:spPr/>
    </dgm:pt>
    <dgm:pt modelId="{FE805801-BE54-492A-91F7-7082B8E77643}" type="pres">
      <dgm:prSet presAssocID="{3816B6C3-4F41-4560-95CA-C8714E7CEA10}" presName="Accent" presStyleLbl="node1" presStyleIdx="0" presStyleCnt="3"/>
      <dgm:spPr>
        <a:solidFill>
          <a:srgbClr val="851229"/>
        </a:solidFill>
      </dgm:spPr>
    </dgm:pt>
    <dgm:pt modelId="{A6F68C66-457F-4BA8-BB20-A99B29AAE7E8}" type="pres">
      <dgm:prSet presAssocID="{3816B6C3-4F41-4560-95CA-C8714E7CEA1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13585510-17AF-4BCA-BA58-5A1F7930E03A}" type="pres">
      <dgm:prSet presAssocID="{131D0B2B-2893-484E-BF06-EB4FA674867A}" presName="Accent2" presStyleCnt="0"/>
      <dgm:spPr/>
    </dgm:pt>
    <dgm:pt modelId="{BF66D8E7-E78D-4B6C-A240-3DC48522F924}" type="pres">
      <dgm:prSet presAssocID="{131D0B2B-2893-484E-BF06-EB4FA674867A}" presName="Accent" presStyleLbl="node1" presStyleIdx="1" presStyleCnt="3"/>
      <dgm:spPr>
        <a:solidFill>
          <a:srgbClr val="851229"/>
        </a:solidFill>
      </dgm:spPr>
    </dgm:pt>
    <dgm:pt modelId="{D323A324-C1F0-42DE-BE6E-19C8602CC4ED}" type="pres">
      <dgm:prSet presAssocID="{131D0B2B-2893-484E-BF06-EB4FA674867A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438ABADE-B9D9-402D-B0DB-5B3F5EE15300}" type="pres">
      <dgm:prSet presAssocID="{ED781152-25CB-4D91-A52E-65957E46E292}" presName="Accent3" presStyleCnt="0"/>
      <dgm:spPr/>
    </dgm:pt>
    <dgm:pt modelId="{06B1AA55-8E36-44D7-A7FE-D2DCF734AC50}" type="pres">
      <dgm:prSet presAssocID="{ED781152-25CB-4D91-A52E-65957E46E292}" presName="Accent" presStyleLbl="node1" presStyleIdx="2" presStyleCnt="3"/>
      <dgm:spPr>
        <a:solidFill>
          <a:srgbClr val="851229"/>
        </a:solidFill>
      </dgm:spPr>
    </dgm:pt>
    <dgm:pt modelId="{92BA1C49-B61B-48A8-9DF2-926BD3DD8B0C}" type="pres">
      <dgm:prSet presAssocID="{ED781152-25CB-4D91-A52E-65957E46E292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78845548-5444-4CB0-AA04-95F639B98A7F}" srcId="{A16DD093-CE36-44C0-9FB6-2309F50F1C49}" destId="{131D0B2B-2893-484E-BF06-EB4FA674867A}" srcOrd="1" destOrd="0" parTransId="{878EDCDB-7D2F-451E-B4CB-1293C01B8C19}" sibTransId="{462AA438-0A1A-40C9-B56A-61A1D36C86E4}"/>
    <dgm:cxn modelId="{F88FBA80-B691-478A-8A46-006A869AD150}" srcId="{A16DD093-CE36-44C0-9FB6-2309F50F1C49}" destId="{ED781152-25CB-4D91-A52E-65957E46E292}" srcOrd="2" destOrd="0" parTransId="{51944800-104C-44F4-9E0B-240AD6E24F10}" sibTransId="{47BC5ECE-A33E-4FE3-A83F-01815D33433A}"/>
    <dgm:cxn modelId="{7F0DE084-FF98-1742-93C3-008764CC7F23}" type="presOf" srcId="{3816B6C3-4F41-4560-95CA-C8714E7CEA10}" destId="{A6F68C66-457F-4BA8-BB20-A99B29AAE7E8}" srcOrd="0" destOrd="0" presId="urn:microsoft.com/office/officeart/2009/layout/CircleArrowProcess"/>
    <dgm:cxn modelId="{D2EE8BBC-93E7-5B40-9FFF-22638446E342}" type="presOf" srcId="{131D0B2B-2893-484E-BF06-EB4FA674867A}" destId="{D323A324-C1F0-42DE-BE6E-19C8602CC4ED}" srcOrd="0" destOrd="0" presId="urn:microsoft.com/office/officeart/2009/layout/CircleArrowProcess"/>
    <dgm:cxn modelId="{DD659FD6-ADC2-7241-9674-7F136E8528C3}" type="presOf" srcId="{A16DD093-CE36-44C0-9FB6-2309F50F1C49}" destId="{D2225CE6-98CA-4215-97D0-5E76535111D3}" srcOrd="0" destOrd="0" presId="urn:microsoft.com/office/officeart/2009/layout/CircleArrowProcess"/>
    <dgm:cxn modelId="{D77D32DD-5956-EB4C-9AFB-BF467F6046E9}" type="presOf" srcId="{ED781152-25CB-4D91-A52E-65957E46E292}" destId="{92BA1C49-B61B-48A8-9DF2-926BD3DD8B0C}" srcOrd="0" destOrd="0" presId="urn:microsoft.com/office/officeart/2009/layout/CircleArrowProcess"/>
    <dgm:cxn modelId="{1959DAFC-EA02-4639-81A0-D9C95FC20A4D}" srcId="{A16DD093-CE36-44C0-9FB6-2309F50F1C49}" destId="{3816B6C3-4F41-4560-95CA-C8714E7CEA10}" srcOrd="0" destOrd="0" parTransId="{1AB0F183-4876-49D0-BC71-9C791E2EFD4B}" sibTransId="{72576C68-7E4B-46A8-918E-AF58BED70045}"/>
    <dgm:cxn modelId="{3CE69AEC-AD18-F942-B9CE-B9A415BF000D}" type="presParOf" srcId="{D2225CE6-98CA-4215-97D0-5E76535111D3}" destId="{42A00A74-4D59-48AD-B1EA-F8A52A14203D}" srcOrd="0" destOrd="0" presId="urn:microsoft.com/office/officeart/2009/layout/CircleArrowProcess"/>
    <dgm:cxn modelId="{C2A9B13F-DE26-414D-8C2B-799CAA8A9067}" type="presParOf" srcId="{42A00A74-4D59-48AD-B1EA-F8A52A14203D}" destId="{FE805801-BE54-492A-91F7-7082B8E77643}" srcOrd="0" destOrd="0" presId="urn:microsoft.com/office/officeart/2009/layout/CircleArrowProcess"/>
    <dgm:cxn modelId="{739A0760-E65F-BA46-B701-975CF5D28B4B}" type="presParOf" srcId="{D2225CE6-98CA-4215-97D0-5E76535111D3}" destId="{A6F68C66-457F-4BA8-BB20-A99B29AAE7E8}" srcOrd="1" destOrd="0" presId="urn:microsoft.com/office/officeart/2009/layout/CircleArrowProcess"/>
    <dgm:cxn modelId="{E22CC072-0008-2849-A70E-284417CD58A4}" type="presParOf" srcId="{D2225CE6-98CA-4215-97D0-5E76535111D3}" destId="{13585510-17AF-4BCA-BA58-5A1F7930E03A}" srcOrd="2" destOrd="0" presId="urn:microsoft.com/office/officeart/2009/layout/CircleArrowProcess"/>
    <dgm:cxn modelId="{1835D05A-4442-9949-8328-D1190AB26EBB}" type="presParOf" srcId="{13585510-17AF-4BCA-BA58-5A1F7930E03A}" destId="{BF66D8E7-E78D-4B6C-A240-3DC48522F924}" srcOrd="0" destOrd="0" presId="urn:microsoft.com/office/officeart/2009/layout/CircleArrowProcess"/>
    <dgm:cxn modelId="{6D16F571-4981-0441-BB16-A84E49895D43}" type="presParOf" srcId="{D2225CE6-98CA-4215-97D0-5E76535111D3}" destId="{D323A324-C1F0-42DE-BE6E-19C8602CC4ED}" srcOrd="3" destOrd="0" presId="urn:microsoft.com/office/officeart/2009/layout/CircleArrowProcess"/>
    <dgm:cxn modelId="{4F18D7C8-CF7F-6340-9FA6-0641320BCAD1}" type="presParOf" srcId="{D2225CE6-98CA-4215-97D0-5E76535111D3}" destId="{438ABADE-B9D9-402D-B0DB-5B3F5EE15300}" srcOrd="4" destOrd="0" presId="urn:microsoft.com/office/officeart/2009/layout/CircleArrowProcess"/>
    <dgm:cxn modelId="{6E0CDB3C-E56C-3E4B-B599-009928B8DE94}" type="presParOf" srcId="{438ABADE-B9D9-402D-B0DB-5B3F5EE15300}" destId="{06B1AA55-8E36-44D7-A7FE-D2DCF734AC50}" srcOrd="0" destOrd="0" presId="urn:microsoft.com/office/officeart/2009/layout/CircleArrowProcess"/>
    <dgm:cxn modelId="{397CC256-612F-B341-BA82-F45C83BBA630}" type="presParOf" srcId="{D2225CE6-98CA-4215-97D0-5E76535111D3}" destId="{92BA1C49-B61B-48A8-9DF2-926BD3DD8B0C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6DD093-CE36-44C0-9FB6-2309F50F1C49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816B6C3-4F41-4560-95CA-C8714E7CEA10}">
      <dgm:prSet phldrT="[Text]" phldr="1"/>
      <dgm:spPr/>
      <dgm:t>
        <a:bodyPr/>
        <a:lstStyle/>
        <a:p>
          <a:endParaRPr lang="en-US"/>
        </a:p>
      </dgm:t>
    </dgm:pt>
    <dgm:pt modelId="{1AB0F183-4876-49D0-BC71-9C791E2EFD4B}" type="parTrans" cxnId="{1959DAFC-EA02-4639-81A0-D9C95FC20A4D}">
      <dgm:prSet/>
      <dgm:spPr/>
      <dgm:t>
        <a:bodyPr/>
        <a:lstStyle/>
        <a:p>
          <a:endParaRPr lang="en-US"/>
        </a:p>
      </dgm:t>
    </dgm:pt>
    <dgm:pt modelId="{72576C68-7E4B-46A8-918E-AF58BED70045}" type="sibTrans" cxnId="{1959DAFC-EA02-4639-81A0-D9C95FC20A4D}">
      <dgm:prSet/>
      <dgm:spPr/>
      <dgm:t>
        <a:bodyPr/>
        <a:lstStyle/>
        <a:p>
          <a:endParaRPr lang="en-US"/>
        </a:p>
      </dgm:t>
    </dgm:pt>
    <dgm:pt modelId="{131D0B2B-2893-484E-BF06-EB4FA674867A}">
      <dgm:prSet phldrT="[Text]" phldr="1"/>
      <dgm:spPr/>
      <dgm:t>
        <a:bodyPr/>
        <a:lstStyle/>
        <a:p>
          <a:endParaRPr lang="en-US" dirty="0"/>
        </a:p>
      </dgm:t>
    </dgm:pt>
    <dgm:pt modelId="{878EDCDB-7D2F-451E-B4CB-1293C01B8C19}" type="parTrans" cxnId="{78845548-5444-4CB0-AA04-95F639B98A7F}">
      <dgm:prSet/>
      <dgm:spPr/>
      <dgm:t>
        <a:bodyPr/>
        <a:lstStyle/>
        <a:p>
          <a:endParaRPr lang="en-US"/>
        </a:p>
      </dgm:t>
    </dgm:pt>
    <dgm:pt modelId="{462AA438-0A1A-40C9-B56A-61A1D36C86E4}" type="sibTrans" cxnId="{78845548-5444-4CB0-AA04-95F639B98A7F}">
      <dgm:prSet/>
      <dgm:spPr/>
      <dgm:t>
        <a:bodyPr/>
        <a:lstStyle/>
        <a:p>
          <a:endParaRPr lang="en-US"/>
        </a:p>
      </dgm:t>
    </dgm:pt>
    <dgm:pt modelId="{ED781152-25CB-4D91-A52E-65957E46E292}">
      <dgm:prSet phldrT="[Text]" phldr="1"/>
      <dgm:spPr/>
      <dgm:t>
        <a:bodyPr/>
        <a:lstStyle/>
        <a:p>
          <a:endParaRPr lang="en-US"/>
        </a:p>
      </dgm:t>
    </dgm:pt>
    <dgm:pt modelId="{51944800-104C-44F4-9E0B-240AD6E24F10}" type="parTrans" cxnId="{F88FBA80-B691-478A-8A46-006A869AD150}">
      <dgm:prSet/>
      <dgm:spPr/>
      <dgm:t>
        <a:bodyPr/>
        <a:lstStyle/>
        <a:p>
          <a:endParaRPr lang="en-US"/>
        </a:p>
      </dgm:t>
    </dgm:pt>
    <dgm:pt modelId="{47BC5ECE-A33E-4FE3-A83F-01815D33433A}" type="sibTrans" cxnId="{F88FBA80-B691-478A-8A46-006A869AD150}">
      <dgm:prSet/>
      <dgm:spPr/>
      <dgm:t>
        <a:bodyPr/>
        <a:lstStyle/>
        <a:p>
          <a:endParaRPr lang="en-US"/>
        </a:p>
      </dgm:t>
    </dgm:pt>
    <dgm:pt modelId="{D2225CE6-98CA-4215-97D0-5E76535111D3}" type="pres">
      <dgm:prSet presAssocID="{A16DD093-CE36-44C0-9FB6-2309F50F1C4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2A00A74-4D59-48AD-B1EA-F8A52A14203D}" type="pres">
      <dgm:prSet presAssocID="{3816B6C3-4F41-4560-95CA-C8714E7CEA10}" presName="Accent1" presStyleCnt="0"/>
      <dgm:spPr/>
    </dgm:pt>
    <dgm:pt modelId="{FE805801-BE54-492A-91F7-7082B8E77643}" type="pres">
      <dgm:prSet presAssocID="{3816B6C3-4F41-4560-95CA-C8714E7CEA10}" presName="Accent" presStyleLbl="node1" presStyleIdx="0" presStyleCnt="3"/>
      <dgm:spPr>
        <a:solidFill>
          <a:srgbClr val="C22C21"/>
        </a:solidFill>
      </dgm:spPr>
    </dgm:pt>
    <dgm:pt modelId="{A6F68C66-457F-4BA8-BB20-A99B29AAE7E8}" type="pres">
      <dgm:prSet presAssocID="{3816B6C3-4F41-4560-95CA-C8714E7CEA1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13585510-17AF-4BCA-BA58-5A1F7930E03A}" type="pres">
      <dgm:prSet presAssocID="{131D0B2B-2893-484E-BF06-EB4FA674867A}" presName="Accent2" presStyleCnt="0"/>
      <dgm:spPr/>
    </dgm:pt>
    <dgm:pt modelId="{BF66D8E7-E78D-4B6C-A240-3DC48522F924}" type="pres">
      <dgm:prSet presAssocID="{131D0B2B-2893-484E-BF06-EB4FA674867A}" presName="Accent" presStyleLbl="node1" presStyleIdx="1" presStyleCnt="3"/>
      <dgm:spPr>
        <a:solidFill>
          <a:srgbClr val="C22C21"/>
        </a:solidFill>
      </dgm:spPr>
    </dgm:pt>
    <dgm:pt modelId="{D323A324-C1F0-42DE-BE6E-19C8602CC4ED}" type="pres">
      <dgm:prSet presAssocID="{131D0B2B-2893-484E-BF06-EB4FA674867A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438ABADE-B9D9-402D-B0DB-5B3F5EE15300}" type="pres">
      <dgm:prSet presAssocID="{ED781152-25CB-4D91-A52E-65957E46E292}" presName="Accent3" presStyleCnt="0"/>
      <dgm:spPr/>
    </dgm:pt>
    <dgm:pt modelId="{06B1AA55-8E36-44D7-A7FE-D2DCF734AC50}" type="pres">
      <dgm:prSet presAssocID="{ED781152-25CB-4D91-A52E-65957E46E292}" presName="Accent" presStyleLbl="node1" presStyleIdx="2" presStyleCnt="3"/>
      <dgm:spPr>
        <a:solidFill>
          <a:srgbClr val="C22C21"/>
        </a:solidFill>
      </dgm:spPr>
    </dgm:pt>
    <dgm:pt modelId="{92BA1C49-B61B-48A8-9DF2-926BD3DD8B0C}" type="pres">
      <dgm:prSet presAssocID="{ED781152-25CB-4D91-A52E-65957E46E292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673CAB3F-4F4C-504D-A516-1A0F428755D1}" type="presOf" srcId="{ED781152-25CB-4D91-A52E-65957E46E292}" destId="{92BA1C49-B61B-48A8-9DF2-926BD3DD8B0C}" srcOrd="0" destOrd="0" presId="urn:microsoft.com/office/officeart/2009/layout/CircleArrowProcess"/>
    <dgm:cxn modelId="{78845548-5444-4CB0-AA04-95F639B98A7F}" srcId="{A16DD093-CE36-44C0-9FB6-2309F50F1C49}" destId="{131D0B2B-2893-484E-BF06-EB4FA674867A}" srcOrd="1" destOrd="0" parTransId="{878EDCDB-7D2F-451E-B4CB-1293C01B8C19}" sibTransId="{462AA438-0A1A-40C9-B56A-61A1D36C86E4}"/>
    <dgm:cxn modelId="{F88FBA80-B691-478A-8A46-006A869AD150}" srcId="{A16DD093-CE36-44C0-9FB6-2309F50F1C49}" destId="{ED781152-25CB-4D91-A52E-65957E46E292}" srcOrd="2" destOrd="0" parTransId="{51944800-104C-44F4-9E0B-240AD6E24F10}" sibTransId="{47BC5ECE-A33E-4FE3-A83F-01815D33433A}"/>
    <dgm:cxn modelId="{F4CFA58D-EC39-D143-80E1-BEBC47707955}" type="presOf" srcId="{A16DD093-CE36-44C0-9FB6-2309F50F1C49}" destId="{D2225CE6-98CA-4215-97D0-5E76535111D3}" srcOrd="0" destOrd="0" presId="urn:microsoft.com/office/officeart/2009/layout/CircleArrowProcess"/>
    <dgm:cxn modelId="{DE9D43BF-9329-084B-AAEA-9D6BDC152C23}" type="presOf" srcId="{131D0B2B-2893-484E-BF06-EB4FA674867A}" destId="{D323A324-C1F0-42DE-BE6E-19C8602CC4ED}" srcOrd="0" destOrd="0" presId="urn:microsoft.com/office/officeart/2009/layout/CircleArrowProcess"/>
    <dgm:cxn modelId="{A4732CE5-236E-E349-BCAA-4410E3B3CE39}" type="presOf" srcId="{3816B6C3-4F41-4560-95CA-C8714E7CEA10}" destId="{A6F68C66-457F-4BA8-BB20-A99B29AAE7E8}" srcOrd="0" destOrd="0" presId="urn:microsoft.com/office/officeart/2009/layout/CircleArrowProcess"/>
    <dgm:cxn modelId="{1959DAFC-EA02-4639-81A0-D9C95FC20A4D}" srcId="{A16DD093-CE36-44C0-9FB6-2309F50F1C49}" destId="{3816B6C3-4F41-4560-95CA-C8714E7CEA10}" srcOrd="0" destOrd="0" parTransId="{1AB0F183-4876-49D0-BC71-9C791E2EFD4B}" sibTransId="{72576C68-7E4B-46A8-918E-AF58BED70045}"/>
    <dgm:cxn modelId="{16B41A10-DEAF-B34E-AEDD-DC86B152FB00}" type="presParOf" srcId="{D2225CE6-98CA-4215-97D0-5E76535111D3}" destId="{42A00A74-4D59-48AD-B1EA-F8A52A14203D}" srcOrd="0" destOrd="0" presId="urn:microsoft.com/office/officeart/2009/layout/CircleArrowProcess"/>
    <dgm:cxn modelId="{C32F3B48-6EF3-BF43-A21A-DECA9E7FF1BE}" type="presParOf" srcId="{42A00A74-4D59-48AD-B1EA-F8A52A14203D}" destId="{FE805801-BE54-492A-91F7-7082B8E77643}" srcOrd="0" destOrd="0" presId="urn:microsoft.com/office/officeart/2009/layout/CircleArrowProcess"/>
    <dgm:cxn modelId="{9D8E56D4-07F6-C443-B1E1-B66607E26504}" type="presParOf" srcId="{D2225CE6-98CA-4215-97D0-5E76535111D3}" destId="{A6F68C66-457F-4BA8-BB20-A99B29AAE7E8}" srcOrd="1" destOrd="0" presId="urn:microsoft.com/office/officeart/2009/layout/CircleArrowProcess"/>
    <dgm:cxn modelId="{05D39777-4170-6647-85A7-F634E6B152CD}" type="presParOf" srcId="{D2225CE6-98CA-4215-97D0-5E76535111D3}" destId="{13585510-17AF-4BCA-BA58-5A1F7930E03A}" srcOrd="2" destOrd="0" presId="urn:microsoft.com/office/officeart/2009/layout/CircleArrowProcess"/>
    <dgm:cxn modelId="{531D352A-49C9-BE49-BEF0-FD4125C5AE97}" type="presParOf" srcId="{13585510-17AF-4BCA-BA58-5A1F7930E03A}" destId="{BF66D8E7-E78D-4B6C-A240-3DC48522F924}" srcOrd="0" destOrd="0" presId="urn:microsoft.com/office/officeart/2009/layout/CircleArrowProcess"/>
    <dgm:cxn modelId="{273D16EA-D120-AF4E-B906-ADAD5DAA0EA8}" type="presParOf" srcId="{D2225CE6-98CA-4215-97D0-5E76535111D3}" destId="{D323A324-C1F0-42DE-BE6E-19C8602CC4ED}" srcOrd="3" destOrd="0" presId="urn:microsoft.com/office/officeart/2009/layout/CircleArrowProcess"/>
    <dgm:cxn modelId="{A3230869-164D-F64F-BC6B-2BF0A80A76DB}" type="presParOf" srcId="{D2225CE6-98CA-4215-97D0-5E76535111D3}" destId="{438ABADE-B9D9-402D-B0DB-5B3F5EE15300}" srcOrd="4" destOrd="0" presId="urn:microsoft.com/office/officeart/2009/layout/CircleArrowProcess"/>
    <dgm:cxn modelId="{0D943258-D61F-E24E-8CAA-750EC6E1D8CB}" type="presParOf" srcId="{438ABADE-B9D9-402D-B0DB-5B3F5EE15300}" destId="{06B1AA55-8E36-44D7-A7FE-D2DCF734AC50}" srcOrd="0" destOrd="0" presId="urn:microsoft.com/office/officeart/2009/layout/CircleArrowProcess"/>
    <dgm:cxn modelId="{C9F3CF3F-C13A-0C4B-B21E-88463F6D51B9}" type="presParOf" srcId="{D2225CE6-98CA-4215-97D0-5E76535111D3}" destId="{92BA1C49-B61B-48A8-9DF2-926BD3DD8B0C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6DD093-CE36-44C0-9FB6-2309F50F1C49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3816B6C3-4F41-4560-95CA-C8714E7CEA10}">
      <dgm:prSet phldrT="[Text]" phldr="1"/>
      <dgm:spPr/>
      <dgm:t>
        <a:bodyPr/>
        <a:lstStyle/>
        <a:p>
          <a:endParaRPr lang="en-US"/>
        </a:p>
      </dgm:t>
    </dgm:pt>
    <dgm:pt modelId="{1AB0F183-4876-49D0-BC71-9C791E2EFD4B}" type="parTrans" cxnId="{1959DAFC-EA02-4639-81A0-D9C95FC20A4D}">
      <dgm:prSet/>
      <dgm:spPr/>
      <dgm:t>
        <a:bodyPr/>
        <a:lstStyle/>
        <a:p>
          <a:endParaRPr lang="en-US"/>
        </a:p>
      </dgm:t>
    </dgm:pt>
    <dgm:pt modelId="{72576C68-7E4B-46A8-918E-AF58BED70045}" type="sibTrans" cxnId="{1959DAFC-EA02-4639-81A0-D9C95FC20A4D}">
      <dgm:prSet/>
      <dgm:spPr/>
      <dgm:t>
        <a:bodyPr/>
        <a:lstStyle/>
        <a:p>
          <a:endParaRPr lang="en-US"/>
        </a:p>
      </dgm:t>
    </dgm:pt>
    <dgm:pt modelId="{131D0B2B-2893-484E-BF06-EB4FA674867A}">
      <dgm:prSet phldrT="[Text]" phldr="1"/>
      <dgm:spPr/>
      <dgm:t>
        <a:bodyPr/>
        <a:lstStyle/>
        <a:p>
          <a:endParaRPr lang="en-US" dirty="0"/>
        </a:p>
      </dgm:t>
    </dgm:pt>
    <dgm:pt modelId="{878EDCDB-7D2F-451E-B4CB-1293C01B8C19}" type="parTrans" cxnId="{78845548-5444-4CB0-AA04-95F639B98A7F}">
      <dgm:prSet/>
      <dgm:spPr/>
      <dgm:t>
        <a:bodyPr/>
        <a:lstStyle/>
        <a:p>
          <a:endParaRPr lang="en-US"/>
        </a:p>
      </dgm:t>
    </dgm:pt>
    <dgm:pt modelId="{462AA438-0A1A-40C9-B56A-61A1D36C86E4}" type="sibTrans" cxnId="{78845548-5444-4CB0-AA04-95F639B98A7F}">
      <dgm:prSet/>
      <dgm:spPr/>
      <dgm:t>
        <a:bodyPr/>
        <a:lstStyle/>
        <a:p>
          <a:endParaRPr lang="en-US"/>
        </a:p>
      </dgm:t>
    </dgm:pt>
    <dgm:pt modelId="{ED781152-25CB-4D91-A52E-65957E46E292}">
      <dgm:prSet phldrT="[Text]" phldr="1"/>
      <dgm:spPr/>
      <dgm:t>
        <a:bodyPr/>
        <a:lstStyle/>
        <a:p>
          <a:endParaRPr lang="en-US"/>
        </a:p>
      </dgm:t>
    </dgm:pt>
    <dgm:pt modelId="{51944800-104C-44F4-9E0B-240AD6E24F10}" type="parTrans" cxnId="{F88FBA80-B691-478A-8A46-006A869AD150}">
      <dgm:prSet/>
      <dgm:spPr/>
      <dgm:t>
        <a:bodyPr/>
        <a:lstStyle/>
        <a:p>
          <a:endParaRPr lang="en-US"/>
        </a:p>
      </dgm:t>
    </dgm:pt>
    <dgm:pt modelId="{47BC5ECE-A33E-4FE3-A83F-01815D33433A}" type="sibTrans" cxnId="{F88FBA80-B691-478A-8A46-006A869AD150}">
      <dgm:prSet/>
      <dgm:spPr/>
      <dgm:t>
        <a:bodyPr/>
        <a:lstStyle/>
        <a:p>
          <a:endParaRPr lang="en-US"/>
        </a:p>
      </dgm:t>
    </dgm:pt>
    <dgm:pt modelId="{D2225CE6-98CA-4215-97D0-5E76535111D3}" type="pres">
      <dgm:prSet presAssocID="{A16DD093-CE36-44C0-9FB6-2309F50F1C4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2A00A74-4D59-48AD-B1EA-F8A52A14203D}" type="pres">
      <dgm:prSet presAssocID="{3816B6C3-4F41-4560-95CA-C8714E7CEA10}" presName="Accent1" presStyleCnt="0"/>
      <dgm:spPr/>
    </dgm:pt>
    <dgm:pt modelId="{FE805801-BE54-492A-91F7-7082B8E77643}" type="pres">
      <dgm:prSet presAssocID="{3816B6C3-4F41-4560-95CA-C8714E7CEA10}" presName="Accent" presStyleLbl="node1" presStyleIdx="0" presStyleCnt="3"/>
      <dgm:spPr>
        <a:solidFill>
          <a:srgbClr val="005758"/>
        </a:solidFill>
      </dgm:spPr>
    </dgm:pt>
    <dgm:pt modelId="{A6F68C66-457F-4BA8-BB20-A99B29AAE7E8}" type="pres">
      <dgm:prSet presAssocID="{3816B6C3-4F41-4560-95CA-C8714E7CEA1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13585510-17AF-4BCA-BA58-5A1F7930E03A}" type="pres">
      <dgm:prSet presAssocID="{131D0B2B-2893-484E-BF06-EB4FA674867A}" presName="Accent2" presStyleCnt="0"/>
      <dgm:spPr/>
    </dgm:pt>
    <dgm:pt modelId="{BF66D8E7-E78D-4B6C-A240-3DC48522F924}" type="pres">
      <dgm:prSet presAssocID="{131D0B2B-2893-484E-BF06-EB4FA674867A}" presName="Accent" presStyleLbl="node1" presStyleIdx="1" presStyleCnt="3"/>
      <dgm:spPr>
        <a:solidFill>
          <a:srgbClr val="005758"/>
        </a:solidFill>
      </dgm:spPr>
    </dgm:pt>
    <dgm:pt modelId="{D323A324-C1F0-42DE-BE6E-19C8602CC4ED}" type="pres">
      <dgm:prSet presAssocID="{131D0B2B-2893-484E-BF06-EB4FA674867A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438ABADE-B9D9-402D-B0DB-5B3F5EE15300}" type="pres">
      <dgm:prSet presAssocID="{ED781152-25CB-4D91-A52E-65957E46E292}" presName="Accent3" presStyleCnt="0"/>
      <dgm:spPr/>
    </dgm:pt>
    <dgm:pt modelId="{06B1AA55-8E36-44D7-A7FE-D2DCF734AC50}" type="pres">
      <dgm:prSet presAssocID="{ED781152-25CB-4D91-A52E-65957E46E292}" presName="Accent" presStyleLbl="node1" presStyleIdx="2" presStyleCnt="3"/>
      <dgm:spPr>
        <a:solidFill>
          <a:srgbClr val="005758"/>
        </a:solidFill>
      </dgm:spPr>
    </dgm:pt>
    <dgm:pt modelId="{92BA1C49-B61B-48A8-9DF2-926BD3DD8B0C}" type="pres">
      <dgm:prSet presAssocID="{ED781152-25CB-4D91-A52E-65957E46E292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0E517E05-25D4-054A-B9D2-DF0215CC4B23}" type="presOf" srcId="{131D0B2B-2893-484E-BF06-EB4FA674867A}" destId="{D323A324-C1F0-42DE-BE6E-19C8602CC4ED}" srcOrd="0" destOrd="0" presId="urn:microsoft.com/office/officeart/2009/layout/CircleArrowProcess"/>
    <dgm:cxn modelId="{62658F32-1BE8-5C4F-84A2-3E2D3B8168B4}" type="presOf" srcId="{ED781152-25CB-4D91-A52E-65957E46E292}" destId="{92BA1C49-B61B-48A8-9DF2-926BD3DD8B0C}" srcOrd="0" destOrd="0" presId="urn:microsoft.com/office/officeart/2009/layout/CircleArrowProcess"/>
    <dgm:cxn modelId="{CBB2643C-1EBC-7448-B42D-029E6F882A98}" type="presOf" srcId="{3816B6C3-4F41-4560-95CA-C8714E7CEA10}" destId="{A6F68C66-457F-4BA8-BB20-A99B29AAE7E8}" srcOrd="0" destOrd="0" presId="urn:microsoft.com/office/officeart/2009/layout/CircleArrowProcess"/>
    <dgm:cxn modelId="{64F35946-BCCF-4F41-81A9-9C2D0244AF90}" type="presOf" srcId="{A16DD093-CE36-44C0-9FB6-2309F50F1C49}" destId="{D2225CE6-98CA-4215-97D0-5E76535111D3}" srcOrd="0" destOrd="0" presId="urn:microsoft.com/office/officeart/2009/layout/CircleArrowProcess"/>
    <dgm:cxn modelId="{78845548-5444-4CB0-AA04-95F639B98A7F}" srcId="{A16DD093-CE36-44C0-9FB6-2309F50F1C49}" destId="{131D0B2B-2893-484E-BF06-EB4FA674867A}" srcOrd="1" destOrd="0" parTransId="{878EDCDB-7D2F-451E-B4CB-1293C01B8C19}" sibTransId="{462AA438-0A1A-40C9-B56A-61A1D36C86E4}"/>
    <dgm:cxn modelId="{F88FBA80-B691-478A-8A46-006A869AD150}" srcId="{A16DD093-CE36-44C0-9FB6-2309F50F1C49}" destId="{ED781152-25CB-4D91-A52E-65957E46E292}" srcOrd="2" destOrd="0" parTransId="{51944800-104C-44F4-9E0B-240AD6E24F10}" sibTransId="{47BC5ECE-A33E-4FE3-A83F-01815D33433A}"/>
    <dgm:cxn modelId="{1959DAFC-EA02-4639-81A0-D9C95FC20A4D}" srcId="{A16DD093-CE36-44C0-9FB6-2309F50F1C49}" destId="{3816B6C3-4F41-4560-95CA-C8714E7CEA10}" srcOrd="0" destOrd="0" parTransId="{1AB0F183-4876-49D0-BC71-9C791E2EFD4B}" sibTransId="{72576C68-7E4B-46A8-918E-AF58BED70045}"/>
    <dgm:cxn modelId="{591067BF-97F6-CC45-92B4-FD273FCBC36B}" type="presParOf" srcId="{D2225CE6-98CA-4215-97D0-5E76535111D3}" destId="{42A00A74-4D59-48AD-B1EA-F8A52A14203D}" srcOrd="0" destOrd="0" presId="urn:microsoft.com/office/officeart/2009/layout/CircleArrowProcess"/>
    <dgm:cxn modelId="{DEDA7553-F7D5-7F4D-82FF-D67B89860A16}" type="presParOf" srcId="{42A00A74-4D59-48AD-B1EA-F8A52A14203D}" destId="{FE805801-BE54-492A-91F7-7082B8E77643}" srcOrd="0" destOrd="0" presId="urn:microsoft.com/office/officeart/2009/layout/CircleArrowProcess"/>
    <dgm:cxn modelId="{2851C038-83D4-FE43-B990-614DD497D482}" type="presParOf" srcId="{D2225CE6-98CA-4215-97D0-5E76535111D3}" destId="{A6F68C66-457F-4BA8-BB20-A99B29AAE7E8}" srcOrd="1" destOrd="0" presId="urn:microsoft.com/office/officeart/2009/layout/CircleArrowProcess"/>
    <dgm:cxn modelId="{ABC750F7-B3F1-1540-BA6F-B00490DD5E13}" type="presParOf" srcId="{D2225CE6-98CA-4215-97D0-5E76535111D3}" destId="{13585510-17AF-4BCA-BA58-5A1F7930E03A}" srcOrd="2" destOrd="0" presId="urn:microsoft.com/office/officeart/2009/layout/CircleArrowProcess"/>
    <dgm:cxn modelId="{A1299691-0029-BE4F-84A7-C0BAFB19F859}" type="presParOf" srcId="{13585510-17AF-4BCA-BA58-5A1F7930E03A}" destId="{BF66D8E7-E78D-4B6C-A240-3DC48522F924}" srcOrd="0" destOrd="0" presId="urn:microsoft.com/office/officeart/2009/layout/CircleArrowProcess"/>
    <dgm:cxn modelId="{4C131B20-B11C-CB43-841D-93492030F8D2}" type="presParOf" srcId="{D2225CE6-98CA-4215-97D0-5E76535111D3}" destId="{D323A324-C1F0-42DE-BE6E-19C8602CC4ED}" srcOrd="3" destOrd="0" presId="urn:microsoft.com/office/officeart/2009/layout/CircleArrowProcess"/>
    <dgm:cxn modelId="{1DA776BA-EA0D-8A4C-94DF-7C3815E14BCF}" type="presParOf" srcId="{D2225CE6-98CA-4215-97D0-5E76535111D3}" destId="{438ABADE-B9D9-402D-B0DB-5B3F5EE15300}" srcOrd="4" destOrd="0" presId="urn:microsoft.com/office/officeart/2009/layout/CircleArrowProcess"/>
    <dgm:cxn modelId="{B5555BB9-1D33-1041-A2D0-78BAF4888930}" type="presParOf" srcId="{438ABADE-B9D9-402D-B0DB-5B3F5EE15300}" destId="{06B1AA55-8E36-44D7-A7FE-D2DCF734AC50}" srcOrd="0" destOrd="0" presId="urn:microsoft.com/office/officeart/2009/layout/CircleArrowProcess"/>
    <dgm:cxn modelId="{EF57D068-ACEC-6A4D-9741-2BA13517200E}" type="presParOf" srcId="{D2225CE6-98CA-4215-97D0-5E76535111D3}" destId="{92BA1C49-B61B-48A8-9DF2-926BD3DD8B0C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05801-BE54-492A-91F7-7082B8E77643}">
      <dsp:nvSpPr>
        <dsp:cNvPr id="0" name=""/>
        <dsp:cNvSpPr/>
      </dsp:nvSpPr>
      <dsp:spPr>
        <a:xfrm>
          <a:off x="3778274" y="2517973"/>
          <a:ext cx="6538613" cy="65396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18335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68C66-457F-4BA8-BB20-A99B29AAE7E8}">
      <dsp:nvSpPr>
        <dsp:cNvPr id="0" name=""/>
        <dsp:cNvSpPr/>
      </dsp:nvSpPr>
      <dsp:spPr>
        <a:xfrm>
          <a:off x="5223523" y="4878970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23523" y="4878970"/>
        <a:ext cx="3633381" cy="1816255"/>
      </dsp:txXfrm>
    </dsp:sp>
    <dsp:sp modelId="{BF66D8E7-E78D-4B6C-A240-3DC48522F924}">
      <dsp:nvSpPr>
        <dsp:cNvPr id="0" name=""/>
        <dsp:cNvSpPr/>
      </dsp:nvSpPr>
      <dsp:spPr>
        <a:xfrm>
          <a:off x="1962197" y="6275463"/>
          <a:ext cx="6538613" cy="653960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18335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23A324-C1F0-42DE-BE6E-19C8602CC4ED}">
      <dsp:nvSpPr>
        <dsp:cNvPr id="0" name=""/>
        <dsp:cNvSpPr/>
      </dsp:nvSpPr>
      <dsp:spPr>
        <a:xfrm>
          <a:off x="3414813" y="8658196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3414813" y="8658196"/>
        <a:ext cx="3633381" cy="1816255"/>
      </dsp:txXfrm>
    </dsp:sp>
    <dsp:sp modelId="{06B1AA55-8E36-44D7-A7FE-D2DCF734AC50}">
      <dsp:nvSpPr>
        <dsp:cNvPr id="0" name=""/>
        <dsp:cNvSpPr/>
      </dsp:nvSpPr>
      <dsp:spPr>
        <a:xfrm>
          <a:off x="4243652" y="10482602"/>
          <a:ext cx="5617681" cy="561993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18335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A1C49-B61B-48A8-9DF2-926BD3DD8B0C}">
      <dsp:nvSpPr>
        <dsp:cNvPr id="0" name=""/>
        <dsp:cNvSpPr/>
      </dsp:nvSpPr>
      <dsp:spPr>
        <a:xfrm>
          <a:off x="5232118" y="12442855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32118" y="12442855"/>
        <a:ext cx="3633381" cy="18162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05801-BE54-492A-91F7-7082B8E77643}">
      <dsp:nvSpPr>
        <dsp:cNvPr id="0" name=""/>
        <dsp:cNvSpPr/>
      </dsp:nvSpPr>
      <dsp:spPr>
        <a:xfrm>
          <a:off x="3778274" y="2517973"/>
          <a:ext cx="6538613" cy="65396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5E7E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68C66-457F-4BA8-BB20-A99B29AAE7E8}">
      <dsp:nvSpPr>
        <dsp:cNvPr id="0" name=""/>
        <dsp:cNvSpPr/>
      </dsp:nvSpPr>
      <dsp:spPr>
        <a:xfrm>
          <a:off x="5223523" y="4878970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23523" y="4878970"/>
        <a:ext cx="3633381" cy="1816255"/>
      </dsp:txXfrm>
    </dsp:sp>
    <dsp:sp modelId="{BF66D8E7-E78D-4B6C-A240-3DC48522F924}">
      <dsp:nvSpPr>
        <dsp:cNvPr id="0" name=""/>
        <dsp:cNvSpPr/>
      </dsp:nvSpPr>
      <dsp:spPr>
        <a:xfrm>
          <a:off x="1962197" y="6275463"/>
          <a:ext cx="6538613" cy="653960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5E7E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23A324-C1F0-42DE-BE6E-19C8602CC4ED}">
      <dsp:nvSpPr>
        <dsp:cNvPr id="0" name=""/>
        <dsp:cNvSpPr/>
      </dsp:nvSpPr>
      <dsp:spPr>
        <a:xfrm>
          <a:off x="3414813" y="8658196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3414813" y="8658196"/>
        <a:ext cx="3633381" cy="1816255"/>
      </dsp:txXfrm>
    </dsp:sp>
    <dsp:sp modelId="{06B1AA55-8E36-44D7-A7FE-D2DCF734AC50}">
      <dsp:nvSpPr>
        <dsp:cNvPr id="0" name=""/>
        <dsp:cNvSpPr/>
      </dsp:nvSpPr>
      <dsp:spPr>
        <a:xfrm>
          <a:off x="4243652" y="10482602"/>
          <a:ext cx="5617681" cy="561993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5E7E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A1C49-B61B-48A8-9DF2-926BD3DD8B0C}">
      <dsp:nvSpPr>
        <dsp:cNvPr id="0" name=""/>
        <dsp:cNvSpPr/>
      </dsp:nvSpPr>
      <dsp:spPr>
        <a:xfrm>
          <a:off x="5232118" y="12442855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32118" y="12442855"/>
        <a:ext cx="3633381" cy="18162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05801-BE54-492A-91F7-7082B8E77643}">
      <dsp:nvSpPr>
        <dsp:cNvPr id="0" name=""/>
        <dsp:cNvSpPr/>
      </dsp:nvSpPr>
      <dsp:spPr>
        <a:xfrm>
          <a:off x="3778274" y="2517973"/>
          <a:ext cx="6538613" cy="65396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6A81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68C66-457F-4BA8-BB20-A99B29AAE7E8}">
      <dsp:nvSpPr>
        <dsp:cNvPr id="0" name=""/>
        <dsp:cNvSpPr/>
      </dsp:nvSpPr>
      <dsp:spPr>
        <a:xfrm>
          <a:off x="5223523" y="4878970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23523" y="4878970"/>
        <a:ext cx="3633381" cy="1816255"/>
      </dsp:txXfrm>
    </dsp:sp>
    <dsp:sp modelId="{BF66D8E7-E78D-4B6C-A240-3DC48522F924}">
      <dsp:nvSpPr>
        <dsp:cNvPr id="0" name=""/>
        <dsp:cNvSpPr/>
      </dsp:nvSpPr>
      <dsp:spPr>
        <a:xfrm>
          <a:off x="1962197" y="6275463"/>
          <a:ext cx="6538613" cy="653960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6A81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23A324-C1F0-42DE-BE6E-19C8602CC4ED}">
      <dsp:nvSpPr>
        <dsp:cNvPr id="0" name=""/>
        <dsp:cNvSpPr/>
      </dsp:nvSpPr>
      <dsp:spPr>
        <a:xfrm>
          <a:off x="3414813" y="8658196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3414813" y="8658196"/>
        <a:ext cx="3633381" cy="1816255"/>
      </dsp:txXfrm>
    </dsp:sp>
    <dsp:sp modelId="{06B1AA55-8E36-44D7-A7FE-D2DCF734AC50}">
      <dsp:nvSpPr>
        <dsp:cNvPr id="0" name=""/>
        <dsp:cNvSpPr/>
      </dsp:nvSpPr>
      <dsp:spPr>
        <a:xfrm>
          <a:off x="4243652" y="10482602"/>
          <a:ext cx="5617681" cy="561993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6A81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A1C49-B61B-48A8-9DF2-926BD3DD8B0C}">
      <dsp:nvSpPr>
        <dsp:cNvPr id="0" name=""/>
        <dsp:cNvSpPr/>
      </dsp:nvSpPr>
      <dsp:spPr>
        <a:xfrm>
          <a:off x="5232118" y="12442855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32118" y="12442855"/>
        <a:ext cx="3633381" cy="18162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05801-BE54-492A-91F7-7082B8E77643}">
      <dsp:nvSpPr>
        <dsp:cNvPr id="0" name=""/>
        <dsp:cNvSpPr/>
      </dsp:nvSpPr>
      <dsp:spPr>
        <a:xfrm>
          <a:off x="3778274" y="2517973"/>
          <a:ext cx="6538613" cy="65396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85122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68C66-457F-4BA8-BB20-A99B29AAE7E8}">
      <dsp:nvSpPr>
        <dsp:cNvPr id="0" name=""/>
        <dsp:cNvSpPr/>
      </dsp:nvSpPr>
      <dsp:spPr>
        <a:xfrm>
          <a:off x="5223523" y="4878970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23523" y="4878970"/>
        <a:ext cx="3633381" cy="1816255"/>
      </dsp:txXfrm>
    </dsp:sp>
    <dsp:sp modelId="{BF66D8E7-E78D-4B6C-A240-3DC48522F924}">
      <dsp:nvSpPr>
        <dsp:cNvPr id="0" name=""/>
        <dsp:cNvSpPr/>
      </dsp:nvSpPr>
      <dsp:spPr>
        <a:xfrm>
          <a:off x="1962197" y="6275463"/>
          <a:ext cx="6538613" cy="653960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85122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23A324-C1F0-42DE-BE6E-19C8602CC4ED}">
      <dsp:nvSpPr>
        <dsp:cNvPr id="0" name=""/>
        <dsp:cNvSpPr/>
      </dsp:nvSpPr>
      <dsp:spPr>
        <a:xfrm>
          <a:off x="3414813" y="8658196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3414813" y="8658196"/>
        <a:ext cx="3633381" cy="1816255"/>
      </dsp:txXfrm>
    </dsp:sp>
    <dsp:sp modelId="{06B1AA55-8E36-44D7-A7FE-D2DCF734AC50}">
      <dsp:nvSpPr>
        <dsp:cNvPr id="0" name=""/>
        <dsp:cNvSpPr/>
      </dsp:nvSpPr>
      <dsp:spPr>
        <a:xfrm>
          <a:off x="4243652" y="10482602"/>
          <a:ext cx="5617681" cy="561993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85122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A1C49-B61B-48A8-9DF2-926BD3DD8B0C}">
      <dsp:nvSpPr>
        <dsp:cNvPr id="0" name=""/>
        <dsp:cNvSpPr/>
      </dsp:nvSpPr>
      <dsp:spPr>
        <a:xfrm>
          <a:off x="5232118" y="12442855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32118" y="12442855"/>
        <a:ext cx="3633381" cy="18162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05801-BE54-492A-91F7-7082B8E77643}">
      <dsp:nvSpPr>
        <dsp:cNvPr id="0" name=""/>
        <dsp:cNvSpPr/>
      </dsp:nvSpPr>
      <dsp:spPr>
        <a:xfrm>
          <a:off x="3778274" y="2517973"/>
          <a:ext cx="6538613" cy="65396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C22C2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68C66-457F-4BA8-BB20-A99B29AAE7E8}">
      <dsp:nvSpPr>
        <dsp:cNvPr id="0" name=""/>
        <dsp:cNvSpPr/>
      </dsp:nvSpPr>
      <dsp:spPr>
        <a:xfrm>
          <a:off x="5223523" y="4878970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23523" y="4878970"/>
        <a:ext cx="3633381" cy="1816255"/>
      </dsp:txXfrm>
    </dsp:sp>
    <dsp:sp modelId="{BF66D8E7-E78D-4B6C-A240-3DC48522F924}">
      <dsp:nvSpPr>
        <dsp:cNvPr id="0" name=""/>
        <dsp:cNvSpPr/>
      </dsp:nvSpPr>
      <dsp:spPr>
        <a:xfrm>
          <a:off x="1962197" y="6275463"/>
          <a:ext cx="6538613" cy="653960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C22C2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23A324-C1F0-42DE-BE6E-19C8602CC4ED}">
      <dsp:nvSpPr>
        <dsp:cNvPr id="0" name=""/>
        <dsp:cNvSpPr/>
      </dsp:nvSpPr>
      <dsp:spPr>
        <a:xfrm>
          <a:off x="3414813" y="8658196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3414813" y="8658196"/>
        <a:ext cx="3633381" cy="1816255"/>
      </dsp:txXfrm>
    </dsp:sp>
    <dsp:sp modelId="{06B1AA55-8E36-44D7-A7FE-D2DCF734AC50}">
      <dsp:nvSpPr>
        <dsp:cNvPr id="0" name=""/>
        <dsp:cNvSpPr/>
      </dsp:nvSpPr>
      <dsp:spPr>
        <a:xfrm>
          <a:off x="4243652" y="10482602"/>
          <a:ext cx="5617681" cy="561993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C22C2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A1C49-B61B-48A8-9DF2-926BD3DD8B0C}">
      <dsp:nvSpPr>
        <dsp:cNvPr id="0" name=""/>
        <dsp:cNvSpPr/>
      </dsp:nvSpPr>
      <dsp:spPr>
        <a:xfrm>
          <a:off x="5232118" y="12442855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32118" y="12442855"/>
        <a:ext cx="3633381" cy="18162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05801-BE54-492A-91F7-7082B8E77643}">
      <dsp:nvSpPr>
        <dsp:cNvPr id="0" name=""/>
        <dsp:cNvSpPr/>
      </dsp:nvSpPr>
      <dsp:spPr>
        <a:xfrm>
          <a:off x="3778274" y="2517973"/>
          <a:ext cx="6538613" cy="65396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00575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68C66-457F-4BA8-BB20-A99B29AAE7E8}">
      <dsp:nvSpPr>
        <dsp:cNvPr id="0" name=""/>
        <dsp:cNvSpPr/>
      </dsp:nvSpPr>
      <dsp:spPr>
        <a:xfrm>
          <a:off x="5223523" y="4878970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23523" y="4878970"/>
        <a:ext cx="3633381" cy="1816255"/>
      </dsp:txXfrm>
    </dsp:sp>
    <dsp:sp modelId="{BF66D8E7-E78D-4B6C-A240-3DC48522F924}">
      <dsp:nvSpPr>
        <dsp:cNvPr id="0" name=""/>
        <dsp:cNvSpPr/>
      </dsp:nvSpPr>
      <dsp:spPr>
        <a:xfrm>
          <a:off x="1962197" y="6275463"/>
          <a:ext cx="6538613" cy="653960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00575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23A324-C1F0-42DE-BE6E-19C8602CC4ED}">
      <dsp:nvSpPr>
        <dsp:cNvPr id="0" name=""/>
        <dsp:cNvSpPr/>
      </dsp:nvSpPr>
      <dsp:spPr>
        <a:xfrm>
          <a:off x="3414813" y="8658196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3414813" y="8658196"/>
        <a:ext cx="3633381" cy="1816255"/>
      </dsp:txXfrm>
    </dsp:sp>
    <dsp:sp modelId="{06B1AA55-8E36-44D7-A7FE-D2DCF734AC50}">
      <dsp:nvSpPr>
        <dsp:cNvPr id="0" name=""/>
        <dsp:cNvSpPr/>
      </dsp:nvSpPr>
      <dsp:spPr>
        <a:xfrm>
          <a:off x="4243652" y="10482602"/>
          <a:ext cx="5617681" cy="561993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00575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A1C49-B61B-48A8-9DF2-926BD3DD8B0C}">
      <dsp:nvSpPr>
        <dsp:cNvPr id="0" name=""/>
        <dsp:cNvSpPr/>
      </dsp:nvSpPr>
      <dsp:spPr>
        <a:xfrm>
          <a:off x="5232118" y="12442855"/>
          <a:ext cx="3633381" cy="1816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32118" y="12442855"/>
        <a:ext cx="3633381" cy="1816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A1576-C4BD-4D13-AD71-B2FFB815D0E5}" type="datetimeFigureOut">
              <a:rPr lang="en-US" smtClean="0"/>
              <a:t>2/27/23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F35B0-C6FE-4016-9A0F-BA629F5AD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482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784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3923" algn="l" defTabSz="76784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7846" algn="l" defTabSz="76784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51779" algn="l" defTabSz="76784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35702" algn="l" defTabSz="76784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19626" algn="l" defTabSz="76784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03549" algn="l" defTabSz="76784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7472" algn="l" defTabSz="76784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71405" algn="l" defTabSz="76784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M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0" y="-9526"/>
            <a:ext cx="43891200" cy="57698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anchor="ctr">
            <a:normAutofit/>
          </a:bodyPr>
          <a:lstStyle>
            <a:lvl1pPr algn="ctr" defTabSz="4387651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35433031" y="-9516"/>
            <a:ext cx="8449704" cy="5772149"/>
            <a:chOff x="35394925" y="-9525"/>
            <a:chExt cx="8449705" cy="5772150"/>
          </a:xfrm>
        </p:grpSpPr>
        <p:grpSp>
          <p:nvGrpSpPr>
            <p:cNvPr id="29" name="Group 28"/>
            <p:cNvGrpSpPr/>
            <p:nvPr/>
          </p:nvGrpSpPr>
          <p:grpSpPr>
            <a:xfrm>
              <a:off x="36338956" y="-9525"/>
              <a:ext cx="7315203" cy="5772150"/>
              <a:chOff x="36347400" y="-9525"/>
              <a:chExt cx="7315203" cy="577215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40066107" y="-9525"/>
                <a:ext cx="3596496" cy="57698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  <p:sp>
            <p:nvSpPr>
              <p:cNvPr id="32" name="Isosceles Triangle 31"/>
              <p:cNvSpPr/>
              <p:nvPr/>
            </p:nvSpPr>
            <p:spPr>
              <a:xfrm>
                <a:off x="36347400" y="-7239"/>
                <a:ext cx="4953000" cy="5769864"/>
              </a:xfrm>
              <a:prstGeom prst="triangle">
                <a:avLst>
                  <a:gd name="adj" fmla="val 754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</p:grpSp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4925" y="-9525"/>
              <a:ext cx="8449705" cy="5769864"/>
            </a:xfrm>
            <a:prstGeom prst="rect">
              <a:avLst/>
            </a:prstGeom>
          </p:spPr>
        </p:pic>
      </p:grpSp>
      <p:cxnSp>
        <p:nvCxnSpPr>
          <p:cNvPr id="33" name="Straight Connector 32"/>
          <p:cNvCxnSpPr/>
          <p:nvPr userDrawn="1"/>
        </p:nvCxnSpPr>
        <p:spPr>
          <a:xfrm>
            <a:off x="0" y="5754914"/>
            <a:ext cx="4389120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86701" y="2009291"/>
            <a:ext cx="6894596" cy="202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63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 userDrawn="1"/>
        </p:nvSpPr>
        <p:spPr>
          <a:xfrm>
            <a:off x="0" y="-9526"/>
            <a:ext cx="43891200" cy="5769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algn="ctr" defTabSz="4387651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33031" y="-9516"/>
            <a:ext cx="8449704" cy="5772149"/>
            <a:chOff x="35394925" y="-9525"/>
            <a:chExt cx="8449705" cy="5772150"/>
          </a:xfrm>
        </p:grpSpPr>
        <p:grpSp>
          <p:nvGrpSpPr>
            <p:cNvPr id="6" name="Group 5"/>
            <p:cNvGrpSpPr/>
            <p:nvPr/>
          </p:nvGrpSpPr>
          <p:grpSpPr>
            <a:xfrm>
              <a:off x="36338956" y="-9525"/>
              <a:ext cx="7315203" cy="5772150"/>
              <a:chOff x="36347400" y="-9525"/>
              <a:chExt cx="7315203" cy="577215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40066107" y="-9525"/>
                <a:ext cx="3596496" cy="57698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  <p:sp>
            <p:nvSpPr>
              <p:cNvPr id="9" name="Isosceles Triangle 8"/>
              <p:cNvSpPr/>
              <p:nvPr/>
            </p:nvSpPr>
            <p:spPr>
              <a:xfrm>
                <a:off x="36347400" y="-7239"/>
                <a:ext cx="4953000" cy="5769864"/>
              </a:xfrm>
              <a:prstGeom prst="triangle">
                <a:avLst>
                  <a:gd name="adj" fmla="val 754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</p:grp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4925" y="-9525"/>
              <a:ext cx="8449705" cy="5769864"/>
            </a:xfrm>
            <a:prstGeom prst="rect">
              <a:avLst/>
            </a:prstGeom>
          </p:spPr>
        </p:pic>
      </p:grpSp>
      <p:cxnSp>
        <p:nvCxnSpPr>
          <p:cNvPr id="10" name="Straight Connector 9"/>
          <p:cNvCxnSpPr/>
          <p:nvPr userDrawn="1"/>
        </p:nvCxnSpPr>
        <p:spPr>
          <a:xfrm>
            <a:off x="0" y="5754914"/>
            <a:ext cx="4389120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86701" y="2009291"/>
            <a:ext cx="6894596" cy="202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485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 userDrawn="1"/>
        </p:nvSpPr>
        <p:spPr>
          <a:xfrm>
            <a:off x="0" y="-9526"/>
            <a:ext cx="43891200" cy="57698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>
            <a:normAutofit/>
          </a:bodyPr>
          <a:lstStyle>
            <a:lvl1pPr algn="ctr" defTabSz="4387651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35433031" y="-9516"/>
            <a:ext cx="8449704" cy="5772149"/>
            <a:chOff x="35394925" y="-9525"/>
            <a:chExt cx="8449705" cy="5772150"/>
          </a:xfrm>
        </p:grpSpPr>
        <p:grpSp>
          <p:nvGrpSpPr>
            <p:cNvPr id="15" name="Group 14"/>
            <p:cNvGrpSpPr/>
            <p:nvPr/>
          </p:nvGrpSpPr>
          <p:grpSpPr>
            <a:xfrm>
              <a:off x="36338956" y="-9525"/>
              <a:ext cx="7315203" cy="5772150"/>
              <a:chOff x="36347400" y="-9525"/>
              <a:chExt cx="7315203" cy="577215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0066107" y="-9525"/>
                <a:ext cx="3596496" cy="57698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>
                <a:off x="36347400" y="-7239"/>
                <a:ext cx="4953000" cy="5769864"/>
              </a:xfrm>
              <a:prstGeom prst="triangle">
                <a:avLst>
                  <a:gd name="adj" fmla="val 754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</p:grp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4925" y="-9525"/>
              <a:ext cx="8449705" cy="5769864"/>
            </a:xfrm>
            <a:prstGeom prst="rect">
              <a:avLst/>
            </a:prstGeom>
          </p:spPr>
        </p:pic>
      </p:grpSp>
      <p:cxnSp>
        <p:nvCxnSpPr>
          <p:cNvPr id="19" name="Straight Connector 18"/>
          <p:cNvCxnSpPr/>
          <p:nvPr userDrawn="1"/>
        </p:nvCxnSpPr>
        <p:spPr>
          <a:xfrm>
            <a:off x="0" y="5754914"/>
            <a:ext cx="4389120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86701" y="2009291"/>
            <a:ext cx="6894596" cy="202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094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ber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0" y="-9526"/>
            <a:ext cx="43891200" cy="57698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>
            <a:normAutofit/>
          </a:bodyPr>
          <a:lstStyle>
            <a:lvl1pPr algn="ctr" defTabSz="4387651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35433031" y="-9516"/>
            <a:ext cx="8449704" cy="5772149"/>
            <a:chOff x="35394925" y="-9525"/>
            <a:chExt cx="8449705" cy="5772150"/>
          </a:xfrm>
        </p:grpSpPr>
        <p:grpSp>
          <p:nvGrpSpPr>
            <p:cNvPr id="29" name="Group 28"/>
            <p:cNvGrpSpPr/>
            <p:nvPr/>
          </p:nvGrpSpPr>
          <p:grpSpPr>
            <a:xfrm>
              <a:off x="36338956" y="-9525"/>
              <a:ext cx="7315203" cy="5772150"/>
              <a:chOff x="36347400" y="-9525"/>
              <a:chExt cx="7315203" cy="577215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40066107" y="-9525"/>
                <a:ext cx="3596496" cy="57698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  <p:sp>
            <p:nvSpPr>
              <p:cNvPr id="32" name="Isosceles Triangle 31"/>
              <p:cNvSpPr/>
              <p:nvPr/>
            </p:nvSpPr>
            <p:spPr>
              <a:xfrm>
                <a:off x="36347400" y="-7239"/>
                <a:ext cx="4953000" cy="5769864"/>
              </a:xfrm>
              <a:prstGeom prst="triangle">
                <a:avLst>
                  <a:gd name="adj" fmla="val 754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</p:grpSp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4925" y="-9525"/>
              <a:ext cx="8449705" cy="5769864"/>
            </a:xfrm>
            <a:prstGeom prst="rect">
              <a:avLst/>
            </a:prstGeom>
          </p:spPr>
        </p:pic>
      </p:grpSp>
      <p:cxnSp>
        <p:nvCxnSpPr>
          <p:cNvPr id="33" name="Straight Connector 32"/>
          <p:cNvCxnSpPr/>
          <p:nvPr userDrawn="1"/>
        </p:nvCxnSpPr>
        <p:spPr>
          <a:xfrm>
            <a:off x="0" y="5754914"/>
            <a:ext cx="4389120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86701" y="2009291"/>
            <a:ext cx="6894596" cy="202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435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 userDrawn="1"/>
        </p:nvSpPr>
        <p:spPr>
          <a:xfrm>
            <a:off x="0" y="-9526"/>
            <a:ext cx="43891200" cy="57698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="ctr">
            <a:normAutofit/>
          </a:bodyPr>
          <a:lstStyle>
            <a:lvl1pPr algn="ctr" defTabSz="4387651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33031" y="-9516"/>
            <a:ext cx="8449704" cy="5772149"/>
            <a:chOff x="35394925" y="-9525"/>
            <a:chExt cx="8449705" cy="5772150"/>
          </a:xfrm>
        </p:grpSpPr>
        <p:grpSp>
          <p:nvGrpSpPr>
            <p:cNvPr id="6" name="Group 5"/>
            <p:cNvGrpSpPr/>
            <p:nvPr/>
          </p:nvGrpSpPr>
          <p:grpSpPr>
            <a:xfrm>
              <a:off x="36338956" y="-9525"/>
              <a:ext cx="7315203" cy="5772150"/>
              <a:chOff x="36347400" y="-9525"/>
              <a:chExt cx="7315203" cy="577215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40066107" y="-9525"/>
                <a:ext cx="3596496" cy="57698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  <p:sp>
            <p:nvSpPr>
              <p:cNvPr id="9" name="Isosceles Triangle 8"/>
              <p:cNvSpPr/>
              <p:nvPr/>
            </p:nvSpPr>
            <p:spPr>
              <a:xfrm>
                <a:off x="36347400" y="-7239"/>
                <a:ext cx="4953000" cy="5769864"/>
              </a:xfrm>
              <a:prstGeom prst="triangle">
                <a:avLst>
                  <a:gd name="adj" fmla="val 754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</p:grp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4925" y="-9525"/>
              <a:ext cx="8449705" cy="5769864"/>
            </a:xfrm>
            <a:prstGeom prst="rect">
              <a:avLst/>
            </a:prstGeom>
          </p:spPr>
        </p:pic>
      </p:grpSp>
      <p:cxnSp>
        <p:nvCxnSpPr>
          <p:cNvPr id="10" name="Straight Connector 9"/>
          <p:cNvCxnSpPr/>
          <p:nvPr userDrawn="1"/>
        </p:nvCxnSpPr>
        <p:spPr>
          <a:xfrm>
            <a:off x="0" y="5754914"/>
            <a:ext cx="4389120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86701" y="2009291"/>
            <a:ext cx="6894596" cy="202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445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quo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 userDrawn="1"/>
        </p:nvSpPr>
        <p:spPr>
          <a:xfrm>
            <a:off x="0" y="-9526"/>
            <a:ext cx="43891200" cy="576986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="ctr">
            <a:normAutofit/>
          </a:bodyPr>
          <a:lstStyle>
            <a:lvl1pPr algn="ctr" defTabSz="4387651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35433031" y="-9516"/>
            <a:ext cx="8449704" cy="5772149"/>
            <a:chOff x="35394925" y="-9525"/>
            <a:chExt cx="8449705" cy="5772150"/>
          </a:xfrm>
        </p:grpSpPr>
        <p:grpSp>
          <p:nvGrpSpPr>
            <p:cNvPr id="15" name="Group 14"/>
            <p:cNvGrpSpPr/>
            <p:nvPr/>
          </p:nvGrpSpPr>
          <p:grpSpPr>
            <a:xfrm>
              <a:off x="36338956" y="-9525"/>
              <a:ext cx="7315203" cy="5772150"/>
              <a:chOff x="36347400" y="-9525"/>
              <a:chExt cx="7315203" cy="577215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0066107" y="-9525"/>
                <a:ext cx="3596496" cy="57698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>
                <a:off x="36347400" y="-7239"/>
                <a:ext cx="4953000" cy="5769864"/>
              </a:xfrm>
              <a:prstGeom prst="triangle">
                <a:avLst>
                  <a:gd name="adj" fmla="val 7543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Franklin Gothic Medium Cond" pitchFamily="34" charset="0"/>
                </a:endParaRPr>
              </a:p>
            </p:txBody>
          </p:sp>
        </p:grp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4925" y="-9525"/>
              <a:ext cx="8449705" cy="5769864"/>
            </a:xfrm>
            <a:prstGeom prst="rect">
              <a:avLst/>
            </a:prstGeom>
          </p:spPr>
        </p:pic>
      </p:grpSp>
      <p:cxnSp>
        <p:nvCxnSpPr>
          <p:cNvPr id="19" name="Straight Connector 18"/>
          <p:cNvCxnSpPr/>
          <p:nvPr userDrawn="1"/>
        </p:nvCxnSpPr>
        <p:spPr>
          <a:xfrm>
            <a:off x="0" y="5754914"/>
            <a:ext cx="4389120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86701" y="2009291"/>
            <a:ext cx="6894596" cy="202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925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43891200" cy="3291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905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8243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txStyles>
    <p:titleStyle>
      <a:lvl1pPr algn="ctr" defTabSz="4387651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368" indent="-1645368" algn="l" defTabSz="4387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4965" indent="-1371139" algn="l" defTabSz="4387651" rtl="0" eaLnBrk="1" latinLnBrk="0" hangingPunct="1">
        <a:spcBef>
          <a:spcPct val="20000"/>
        </a:spcBef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4562" indent="-1096910" algn="l" defTabSz="4387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78387" indent="-1096910" algn="l" defTabSz="4387651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2213" indent="-1096910" algn="l" defTabSz="4387651" rtl="0" eaLnBrk="1" latinLnBrk="0" hangingPunct="1">
        <a:spcBef>
          <a:spcPct val="20000"/>
        </a:spcBef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6038" indent="-1096910" algn="l" defTabSz="4387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59864" indent="-1096910" algn="l" defTabSz="4387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3685" indent="-1096910" algn="l" defTabSz="4387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47510" indent="-1096910" algn="l" defTabSz="4387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765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3826" algn="l" defTabSz="438765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7651" algn="l" defTabSz="438765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1477" algn="l" defTabSz="438765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5298" algn="l" defTabSz="438765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69123" algn="l" defTabSz="438765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2949" algn="l" defTabSz="438765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56774" algn="l" defTabSz="438765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0600" algn="l" defTabSz="438765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133" y="7855531"/>
            <a:ext cx="10972800" cy="5202739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59973" y="14706600"/>
            <a:ext cx="10972800" cy="6883507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68133" y="23291038"/>
            <a:ext cx="10972800" cy="795662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006722" y="7917874"/>
            <a:ext cx="10972800" cy="6247581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2088365" y="15767596"/>
            <a:ext cx="10972800" cy="4910712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2110133" y="22328923"/>
            <a:ext cx="10972800" cy="204731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150952" y="25961506"/>
            <a:ext cx="10972800" cy="5365316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0" y="7924800"/>
            <a:ext cx="18211800" cy="1200290"/>
          </a:xfrm>
          <a:prstGeom prst="rect">
            <a:avLst/>
          </a:prstGeom>
          <a:noFill/>
          <a:ln>
            <a:noFill/>
          </a:ln>
        </p:spPr>
        <p:txBody>
          <a:bodyPr wrap="none" lIns="91411" tIns="45701" rIns="91411" bIns="45701" rtlCol="0">
            <a:noAutofit/>
          </a:bodyPr>
          <a:lstStyle/>
          <a:p>
            <a:r>
              <a:rPr lang="en-US" sz="7200" dirty="0"/>
              <a:t>Pictures/Graphs/Tools used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133" y="6929505"/>
            <a:ext cx="10972800" cy="6623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47541" y="14762781"/>
            <a:ext cx="10972800" cy="6806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88365" y="21343289"/>
            <a:ext cx="10972800" cy="6806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142792" y="24924597"/>
            <a:ext cx="10972800" cy="6806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13796412"/>
            <a:ext cx="10972800" cy="6806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973" y="22382018"/>
            <a:ext cx="10972800" cy="6806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907733" y="6920349"/>
            <a:ext cx="18288000" cy="6806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28490" y="6920349"/>
            <a:ext cx="10972800" cy="6806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457965" y="10603245"/>
            <a:ext cx="8556173" cy="6723970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457965" y="24122866"/>
            <a:ext cx="8556173" cy="5823734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19667727" y="17969347"/>
            <a:ext cx="4278086" cy="5405376"/>
          </a:xfrm>
          <a:prstGeom prst="triangle">
            <a:avLst/>
          </a:prstGeom>
          <a:solidFill>
            <a:srgbClr val="18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1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360072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133" y="7855531"/>
            <a:ext cx="10972800" cy="5202739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59973" y="14706600"/>
            <a:ext cx="10972800" cy="6883507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68133" y="23291038"/>
            <a:ext cx="10972800" cy="795662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006722" y="7917874"/>
            <a:ext cx="10972800" cy="6247581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2088365" y="15767596"/>
            <a:ext cx="10972800" cy="4910712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2110133" y="22328923"/>
            <a:ext cx="10972800" cy="204731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150952" y="25961506"/>
            <a:ext cx="10972800" cy="5365316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0" y="7924800"/>
            <a:ext cx="18211800" cy="1200290"/>
          </a:xfrm>
          <a:prstGeom prst="rect">
            <a:avLst/>
          </a:prstGeom>
          <a:noFill/>
          <a:ln>
            <a:noFill/>
          </a:ln>
        </p:spPr>
        <p:txBody>
          <a:bodyPr wrap="none" lIns="91411" tIns="45701" rIns="91411" bIns="45701" rtlCol="0">
            <a:noAutofit/>
          </a:bodyPr>
          <a:lstStyle/>
          <a:p>
            <a:r>
              <a:rPr lang="en-US" sz="7200" dirty="0"/>
              <a:t>Pictures/Graphs/Tools used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133" y="6929505"/>
            <a:ext cx="10972800" cy="6623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47541" y="14762781"/>
            <a:ext cx="10972800" cy="680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88365" y="21343289"/>
            <a:ext cx="10972800" cy="680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142792" y="24924597"/>
            <a:ext cx="10972800" cy="680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13796412"/>
            <a:ext cx="10972800" cy="680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973" y="22382018"/>
            <a:ext cx="10972800" cy="680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907733" y="6920349"/>
            <a:ext cx="18288000" cy="680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28490" y="6920349"/>
            <a:ext cx="10972800" cy="6806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457965" y="10603245"/>
            <a:ext cx="8556173" cy="67239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457965" y="24122866"/>
            <a:ext cx="8556173" cy="582373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19667727" y="17969347"/>
            <a:ext cx="4278086" cy="5405376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1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957881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5733" y="7855532"/>
            <a:ext cx="10972800" cy="530043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07573" y="14706600"/>
            <a:ext cx="10972800" cy="7046328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15733" y="23291038"/>
            <a:ext cx="10972800" cy="746417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2366173" y="7935686"/>
            <a:ext cx="30175200" cy="1801029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7200" dirty="0"/>
              <a:t>Pictures/Graphs/Tools used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344400" y="203454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344400" y="244602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7889200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377059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15733" y="6920349"/>
            <a:ext cx="10972800" cy="680626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13796412"/>
            <a:ext cx="10972800" cy="680626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7573" y="22382018"/>
            <a:ext cx="10972800" cy="680626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0" y="6920349"/>
            <a:ext cx="30175200" cy="680626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66173" y="19394229"/>
            <a:ext cx="30175200" cy="680626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Result/Implications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22627" y="23518082"/>
            <a:ext cx="30175200" cy="680626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889200" y="27632541"/>
            <a:ext cx="14630400" cy="680626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77059" y="27584402"/>
            <a:ext cx="14630400" cy="680626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639800" y="10439402"/>
            <a:ext cx="8556173" cy="6723970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080200" y="11353800"/>
            <a:ext cx="8556173" cy="5823734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24688800" y="11658600"/>
            <a:ext cx="4278086" cy="5405376"/>
          </a:xfrm>
          <a:prstGeom prst="triangle">
            <a:avLst/>
          </a:prstGeom>
          <a:solidFill>
            <a:srgbClr val="8512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2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1800923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78965" y="7760625"/>
            <a:ext cx="10058400" cy="620944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3160608" y="15476653"/>
            <a:ext cx="10058400" cy="4973706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3182381" y="22037976"/>
            <a:ext cx="10058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3223200" y="25670559"/>
            <a:ext cx="10058400" cy="604703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804688" y="7760625"/>
            <a:ext cx="9970551" cy="653508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955371" y="20313026"/>
            <a:ext cx="10102610" cy="11599951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340037" y="7811787"/>
            <a:ext cx="10204302" cy="130620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6000" dirty="0"/>
              <a:t>Pictures/Graphs/Tools used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08802" y="7855531"/>
            <a:ext cx="9997579" cy="1034789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326600" y="6702727"/>
            <a:ext cx="10058400" cy="584775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0600" y="6702727"/>
            <a:ext cx="10058400" cy="584775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667" y="19178337"/>
            <a:ext cx="10058400" cy="584775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96736" y="6702727"/>
            <a:ext cx="10058400" cy="584775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Method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19789" y="14519759"/>
            <a:ext cx="10058400" cy="584775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60608" y="21100266"/>
            <a:ext cx="10058400" cy="584775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215040" y="24681585"/>
            <a:ext cx="10058400" cy="584775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100738" y="6702727"/>
            <a:ext cx="10058400" cy="584775"/>
          </a:xfrm>
          <a:prstGeom prst="rect">
            <a:avLst/>
          </a:prstGeom>
          <a:solidFill>
            <a:srgbClr val="85122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618760815"/>
              </p:ext>
            </p:extLst>
          </p:nvPr>
        </p:nvGraphicFramePr>
        <p:xfrm>
          <a:off x="10126443" y="11734807"/>
          <a:ext cx="12279086" cy="18620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Rectangle 18"/>
          <p:cNvSpPr/>
          <p:nvPr/>
        </p:nvSpPr>
        <p:spPr>
          <a:xfrm>
            <a:off x="23143027" y="9476517"/>
            <a:ext cx="8556173" cy="6723970"/>
          </a:xfrm>
          <a:prstGeom prst="rect">
            <a:avLst/>
          </a:prstGeom>
          <a:solidFill>
            <a:srgbClr val="851229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90627" y="22996133"/>
            <a:ext cx="8556173" cy="7054378"/>
          </a:xfrm>
          <a:prstGeom prst="rect">
            <a:avLst/>
          </a:prstGeom>
          <a:solidFill>
            <a:srgbClr val="851229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25058914" y="16914298"/>
            <a:ext cx="4278086" cy="5405376"/>
          </a:xfrm>
          <a:prstGeom prst="triangle">
            <a:avLst/>
          </a:prstGeom>
          <a:solidFill>
            <a:srgbClr val="851229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3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236135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133" y="7855531"/>
            <a:ext cx="10972800" cy="5202739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59973" y="14706600"/>
            <a:ext cx="10972800" cy="6883507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68133" y="23291038"/>
            <a:ext cx="10972800" cy="795662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006722" y="7917874"/>
            <a:ext cx="10972800" cy="6247581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2088365" y="15767596"/>
            <a:ext cx="10972800" cy="4910712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2110133" y="22328923"/>
            <a:ext cx="10972800" cy="204731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150952" y="25961506"/>
            <a:ext cx="10972800" cy="5365316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0" y="7924800"/>
            <a:ext cx="18211800" cy="1200290"/>
          </a:xfrm>
          <a:prstGeom prst="rect">
            <a:avLst/>
          </a:prstGeom>
          <a:noFill/>
          <a:ln>
            <a:noFill/>
          </a:ln>
        </p:spPr>
        <p:txBody>
          <a:bodyPr wrap="none" lIns="91411" tIns="45701" rIns="91411" bIns="45701" rtlCol="0">
            <a:noAutofit/>
          </a:bodyPr>
          <a:lstStyle/>
          <a:p>
            <a:r>
              <a:rPr lang="en-US" sz="7200" dirty="0"/>
              <a:t>Pictures/Graphs/Tools used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133" y="6929505"/>
            <a:ext cx="10972800" cy="66231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47541" y="14762781"/>
            <a:ext cx="10972800" cy="6806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88365" y="21343289"/>
            <a:ext cx="10972800" cy="6806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142792" y="24924597"/>
            <a:ext cx="10972800" cy="6806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13796412"/>
            <a:ext cx="10972800" cy="6806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973" y="22382018"/>
            <a:ext cx="10972800" cy="6806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907733" y="6920349"/>
            <a:ext cx="18288000" cy="6806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28490" y="6920349"/>
            <a:ext cx="10972800" cy="6806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457965" y="10603245"/>
            <a:ext cx="8556173" cy="67239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457965" y="24122866"/>
            <a:ext cx="8556173" cy="582373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19667727" y="17969347"/>
            <a:ext cx="4278086" cy="540537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1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367457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5733" y="7855532"/>
            <a:ext cx="10972800" cy="530043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07573" y="14706600"/>
            <a:ext cx="10972800" cy="7046328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15733" y="23291038"/>
            <a:ext cx="10972800" cy="746417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2366173" y="7935686"/>
            <a:ext cx="30175200" cy="1801029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7200" dirty="0"/>
              <a:t>Pictures/Graphs/Tools used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344400" y="203454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344400" y="244602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7889200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377059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15733" y="6920349"/>
            <a:ext cx="10972800" cy="680626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13796412"/>
            <a:ext cx="10972800" cy="680626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7573" y="22382018"/>
            <a:ext cx="10972800" cy="680626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0" y="6920349"/>
            <a:ext cx="30175200" cy="680626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66173" y="19394229"/>
            <a:ext cx="30175200" cy="680626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Result/Implications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22627" y="23518082"/>
            <a:ext cx="30175200" cy="680626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889200" y="27632541"/>
            <a:ext cx="14630400" cy="680626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77059" y="27584402"/>
            <a:ext cx="14630400" cy="680626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639800" y="10439402"/>
            <a:ext cx="8556173" cy="6723970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080200" y="11353800"/>
            <a:ext cx="8556173" cy="5823734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24688800" y="11658600"/>
            <a:ext cx="4278086" cy="5405376"/>
          </a:xfrm>
          <a:prstGeom prst="triangle">
            <a:avLst/>
          </a:prstGeom>
          <a:solidFill>
            <a:srgbClr val="C22C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2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1386505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78965" y="7760625"/>
            <a:ext cx="10058400" cy="620944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3160608" y="15476653"/>
            <a:ext cx="10058400" cy="4973706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3182381" y="22037976"/>
            <a:ext cx="10058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3223200" y="25670559"/>
            <a:ext cx="10058400" cy="604703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804688" y="7760625"/>
            <a:ext cx="9970551" cy="653508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955371" y="20313026"/>
            <a:ext cx="10102610" cy="11599951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340037" y="7811787"/>
            <a:ext cx="10204302" cy="130620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6000" dirty="0"/>
              <a:t>Pictures/Graphs/Tools used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08802" y="7855531"/>
            <a:ext cx="9997579" cy="1034789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326600" y="6702727"/>
            <a:ext cx="10058400" cy="584775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0600" y="6702727"/>
            <a:ext cx="10058400" cy="584775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667" y="19178337"/>
            <a:ext cx="10058400" cy="584775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96736" y="6702727"/>
            <a:ext cx="10058400" cy="584775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Method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19789" y="14519759"/>
            <a:ext cx="10058400" cy="584775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60608" y="21100266"/>
            <a:ext cx="10058400" cy="584775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215040" y="24681585"/>
            <a:ext cx="10058400" cy="584775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100738" y="6702727"/>
            <a:ext cx="10058400" cy="584775"/>
          </a:xfrm>
          <a:prstGeom prst="rect">
            <a:avLst/>
          </a:prstGeom>
          <a:solidFill>
            <a:srgbClr val="C22C21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1513488329"/>
              </p:ext>
            </p:extLst>
          </p:nvPr>
        </p:nvGraphicFramePr>
        <p:xfrm>
          <a:off x="10126443" y="11734807"/>
          <a:ext cx="12279086" cy="18620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Rectangle 18"/>
          <p:cNvSpPr/>
          <p:nvPr/>
        </p:nvSpPr>
        <p:spPr>
          <a:xfrm>
            <a:off x="23143027" y="9476517"/>
            <a:ext cx="8556173" cy="6723970"/>
          </a:xfrm>
          <a:prstGeom prst="rect">
            <a:avLst/>
          </a:prstGeom>
          <a:solidFill>
            <a:srgbClr val="C22C2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90627" y="22996133"/>
            <a:ext cx="8556173" cy="7054378"/>
          </a:xfrm>
          <a:prstGeom prst="rect">
            <a:avLst/>
          </a:prstGeom>
          <a:solidFill>
            <a:srgbClr val="C22C2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25058914" y="16914298"/>
            <a:ext cx="4278086" cy="5405376"/>
          </a:xfrm>
          <a:prstGeom prst="triangle">
            <a:avLst/>
          </a:prstGeom>
          <a:solidFill>
            <a:srgbClr val="C22C2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3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3841281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133" y="7855531"/>
            <a:ext cx="10972800" cy="5202739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59973" y="14706600"/>
            <a:ext cx="10972800" cy="6883507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68133" y="23291038"/>
            <a:ext cx="10972800" cy="795662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006722" y="7917874"/>
            <a:ext cx="10972800" cy="6247581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2088365" y="15767596"/>
            <a:ext cx="10972800" cy="4910712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2110133" y="22328923"/>
            <a:ext cx="10972800" cy="204731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150952" y="25961506"/>
            <a:ext cx="10972800" cy="5365316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0" y="7924800"/>
            <a:ext cx="18211800" cy="1200290"/>
          </a:xfrm>
          <a:prstGeom prst="rect">
            <a:avLst/>
          </a:prstGeom>
          <a:noFill/>
          <a:ln>
            <a:noFill/>
          </a:ln>
        </p:spPr>
        <p:txBody>
          <a:bodyPr wrap="none" lIns="91411" tIns="45701" rIns="91411" bIns="45701" rtlCol="0">
            <a:noAutofit/>
          </a:bodyPr>
          <a:lstStyle/>
          <a:p>
            <a:r>
              <a:rPr lang="en-US" sz="7200" dirty="0"/>
              <a:t>Pictures/Graphs/Tools used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133" y="6929505"/>
            <a:ext cx="10972800" cy="6623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47541" y="14762781"/>
            <a:ext cx="10972800" cy="68062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88365" y="21343289"/>
            <a:ext cx="10972800" cy="68062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142792" y="24924597"/>
            <a:ext cx="10972800" cy="68062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13796412"/>
            <a:ext cx="10972800" cy="68062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973" y="22382018"/>
            <a:ext cx="10972800" cy="68062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907733" y="6920349"/>
            <a:ext cx="18288000" cy="68062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28490" y="6920349"/>
            <a:ext cx="10972800" cy="68062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457965" y="10603245"/>
            <a:ext cx="8556173" cy="672397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457965" y="24122866"/>
            <a:ext cx="8556173" cy="582373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19667727" y="17969347"/>
            <a:ext cx="4278086" cy="5405376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1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18316542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5733" y="7855532"/>
            <a:ext cx="10972800" cy="530043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07573" y="14706600"/>
            <a:ext cx="10972800" cy="7046328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15733" y="23291038"/>
            <a:ext cx="10972800" cy="746417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2366173" y="7935686"/>
            <a:ext cx="30175200" cy="1801029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7200" dirty="0"/>
              <a:t>Pictures/Graphs/Tools used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344400" y="203454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344400" y="244602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7889200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377059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15733" y="6920349"/>
            <a:ext cx="10972800" cy="680626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13796412"/>
            <a:ext cx="10972800" cy="680626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7573" y="22382018"/>
            <a:ext cx="10972800" cy="680626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0" y="6920349"/>
            <a:ext cx="30175200" cy="680626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66173" y="19394229"/>
            <a:ext cx="30175200" cy="680626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Result/Implications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22627" y="23518082"/>
            <a:ext cx="30175200" cy="680626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889200" y="27632541"/>
            <a:ext cx="14630400" cy="680626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77059" y="27584402"/>
            <a:ext cx="14630400" cy="680626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639800" y="10439402"/>
            <a:ext cx="8556173" cy="6723970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080200" y="11353800"/>
            <a:ext cx="8556173" cy="5823734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24688800" y="11658600"/>
            <a:ext cx="4278086" cy="5405376"/>
          </a:xfrm>
          <a:prstGeom prst="triangle">
            <a:avLst/>
          </a:prstGeom>
          <a:solidFill>
            <a:srgbClr val="0057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2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2987830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78965" y="7760625"/>
            <a:ext cx="10058400" cy="620944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3160608" y="15476653"/>
            <a:ext cx="10058400" cy="4973706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3182381" y="22037976"/>
            <a:ext cx="10058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3223200" y="25670559"/>
            <a:ext cx="10058400" cy="604703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804688" y="7760625"/>
            <a:ext cx="9970551" cy="653508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955371" y="20313026"/>
            <a:ext cx="10102610" cy="11599951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340037" y="7811787"/>
            <a:ext cx="10204302" cy="130620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6000" dirty="0"/>
              <a:t>Pictures/Graphs/Tools used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08802" y="7855531"/>
            <a:ext cx="9997579" cy="1034789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326600" y="6702727"/>
            <a:ext cx="10058400" cy="584775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0600" y="6702727"/>
            <a:ext cx="10058400" cy="584775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667" y="19178337"/>
            <a:ext cx="10058400" cy="584775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96736" y="6702727"/>
            <a:ext cx="10058400" cy="584775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Method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19789" y="14519759"/>
            <a:ext cx="10058400" cy="584775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60608" y="21100266"/>
            <a:ext cx="10058400" cy="584775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215040" y="24681585"/>
            <a:ext cx="10058400" cy="584775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100738" y="6702727"/>
            <a:ext cx="10058400" cy="584775"/>
          </a:xfrm>
          <a:prstGeom prst="rect">
            <a:avLst/>
          </a:prstGeom>
          <a:solidFill>
            <a:srgbClr val="005758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2679112723"/>
              </p:ext>
            </p:extLst>
          </p:nvPr>
        </p:nvGraphicFramePr>
        <p:xfrm>
          <a:off x="10126443" y="11734807"/>
          <a:ext cx="12279086" cy="18620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Rectangle 18"/>
          <p:cNvSpPr/>
          <p:nvPr/>
        </p:nvSpPr>
        <p:spPr>
          <a:xfrm>
            <a:off x="23143027" y="9476517"/>
            <a:ext cx="8556173" cy="6723970"/>
          </a:xfrm>
          <a:prstGeom prst="rect">
            <a:avLst/>
          </a:prstGeom>
          <a:solidFill>
            <a:srgbClr val="005758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90627" y="22996133"/>
            <a:ext cx="8556173" cy="7054378"/>
          </a:xfrm>
          <a:prstGeom prst="rect">
            <a:avLst/>
          </a:prstGeom>
          <a:solidFill>
            <a:srgbClr val="005758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25058914" y="16914298"/>
            <a:ext cx="4278086" cy="5405376"/>
          </a:xfrm>
          <a:prstGeom prst="triangle">
            <a:avLst/>
          </a:prstGeom>
          <a:solidFill>
            <a:srgbClr val="005758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3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1500162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5733" y="7855532"/>
            <a:ext cx="10972800" cy="530043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07573" y="14706600"/>
            <a:ext cx="10972800" cy="7046328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15733" y="23291038"/>
            <a:ext cx="10972800" cy="746417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2366173" y="7935686"/>
            <a:ext cx="30175200" cy="1801029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7200" dirty="0"/>
              <a:t>Pictures/Graphs/Tools used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344400" y="203454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344400" y="244602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7889200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377059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15733" y="6920349"/>
            <a:ext cx="10972800" cy="680626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13796412"/>
            <a:ext cx="10972800" cy="680626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7573" y="22382018"/>
            <a:ext cx="10972800" cy="680626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0" y="6920349"/>
            <a:ext cx="30175200" cy="680626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66173" y="19394229"/>
            <a:ext cx="30175200" cy="680626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Result/Implications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22627" y="23518082"/>
            <a:ext cx="30175200" cy="680626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889200" y="27632541"/>
            <a:ext cx="14630400" cy="680626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77059" y="27584402"/>
            <a:ext cx="14630400" cy="680626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639800" y="10439402"/>
            <a:ext cx="8556173" cy="6723970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080200" y="11353800"/>
            <a:ext cx="8556173" cy="5823734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24688800" y="11658600"/>
            <a:ext cx="4278086" cy="5405376"/>
          </a:xfrm>
          <a:prstGeom prst="triangle">
            <a:avLst/>
          </a:prstGeom>
          <a:solidFill>
            <a:srgbClr val="183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2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359773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78965" y="7760625"/>
            <a:ext cx="10058400" cy="620944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3160608" y="15476653"/>
            <a:ext cx="10058400" cy="4973706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3182381" y="22037976"/>
            <a:ext cx="10058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3223200" y="25670559"/>
            <a:ext cx="10058400" cy="604703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804688" y="7760625"/>
            <a:ext cx="9970551" cy="653508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955371" y="20313026"/>
            <a:ext cx="10102610" cy="11599951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340037" y="7811787"/>
            <a:ext cx="10204302" cy="130620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6000" dirty="0"/>
              <a:t>Pictures/Graphs/Tools used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08802" y="7855531"/>
            <a:ext cx="9997579" cy="1034789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326600" y="6702727"/>
            <a:ext cx="10058400" cy="584775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0600" y="6702727"/>
            <a:ext cx="10058400" cy="584775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667" y="19178337"/>
            <a:ext cx="10058400" cy="584775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96736" y="6702727"/>
            <a:ext cx="10058400" cy="584775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Method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19789" y="14519759"/>
            <a:ext cx="10058400" cy="584775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60608" y="21100266"/>
            <a:ext cx="10058400" cy="584775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215040" y="24681585"/>
            <a:ext cx="10058400" cy="584775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100738" y="6702727"/>
            <a:ext cx="10058400" cy="584775"/>
          </a:xfrm>
          <a:prstGeom prst="rect">
            <a:avLst/>
          </a:prstGeom>
          <a:solidFill>
            <a:srgbClr val="183359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2775193716"/>
              </p:ext>
            </p:extLst>
          </p:nvPr>
        </p:nvGraphicFramePr>
        <p:xfrm>
          <a:off x="10126443" y="11734807"/>
          <a:ext cx="12279086" cy="18620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Rectangle 18"/>
          <p:cNvSpPr/>
          <p:nvPr/>
        </p:nvSpPr>
        <p:spPr>
          <a:xfrm>
            <a:off x="23143027" y="9476517"/>
            <a:ext cx="8556173" cy="6723970"/>
          </a:xfrm>
          <a:prstGeom prst="rect">
            <a:avLst/>
          </a:prstGeom>
          <a:solidFill>
            <a:srgbClr val="183359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90627" y="22996133"/>
            <a:ext cx="8556173" cy="7054378"/>
          </a:xfrm>
          <a:prstGeom prst="rect">
            <a:avLst/>
          </a:prstGeom>
          <a:solidFill>
            <a:srgbClr val="183359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25058914" y="16914298"/>
            <a:ext cx="4278086" cy="5405376"/>
          </a:xfrm>
          <a:prstGeom prst="triangle">
            <a:avLst/>
          </a:prstGeom>
          <a:solidFill>
            <a:srgbClr val="183359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3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223252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133" y="7855531"/>
            <a:ext cx="10972800" cy="5202739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59973" y="14706600"/>
            <a:ext cx="10972800" cy="6883507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68133" y="23291038"/>
            <a:ext cx="10972800" cy="795662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006722" y="7917874"/>
            <a:ext cx="10972800" cy="6247581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2088365" y="15767596"/>
            <a:ext cx="10972800" cy="4910712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2110133" y="22328923"/>
            <a:ext cx="10972800" cy="204731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150952" y="25961506"/>
            <a:ext cx="10972800" cy="5365316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0" y="7924800"/>
            <a:ext cx="18211800" cy="1200290"/>
          </a:xfrm>
          <a:prstGeom prst="rect">
            <a:avLst/>
          </a:prstGeom>
          <a:noFill/>
          <a:ln>
            <a:noFill/>
          </a:ln>
        </p:spPr>
        <p:txBody>
          <a:bodyPr wrap="none" lIns="91411" tIns="45701" rIns="91411" bIns="45701" rtlCol="0">
            <a:noAutofit/>
          </a:bodyPr>
          <a:lstStyle/>
          <a:p>
            <a:r>
              <a:rPr lang="en-US" sz="7200" dirty="0"/>
              <a:t>Pictures/Graphs/Tools used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133" y="6929505"/>
            <a:ext cx="10972800" cy="6623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47541" y="14762781"/>
            <a:ext cx="10972800" cy="680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88365" y="21343289"/>
            <a:ext cx="10972800" cy="680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142792" y="24924597"/>
            <a:ext cx="10972800" cy="680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13796412"/>
            <a:ext cx="10972800" cy="680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973" y="22382018"/>
            <a:ext cx="10972800" cy="680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907733" y="6920349"/>
            <a:ext cx="18288000" cy="680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28490" y="6920349"/>
            <a:ext cx="10972800" cy="680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457965" y="10603245"/>
            <a:ext cx="8556173" cy="6723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457965" y="24122866"/>
            <a:ext cx="8556173" cy="58237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19667727" y="17969347"/>
            <a:ext cx="4278086" cy="540537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1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143297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5733" y="7855532"/>
            <a:ext cx="10972800" cy="530043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07573" y="14706600"/>
            <a:ext cx="10972800" cy="7046328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15733" y="23291038"/>
            <a:ext cx="10972800" cy="746417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2366173" y="7935686"/>
            <a:ext cx="30175200" cy="1801029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7200" dirty="0"/>
              <a:t>Pictures/Graphs/Tools used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344400" y="203454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344400" y="244602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7889200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377059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15733" y="6920349"/>
            <a:ext cx="10972800" cy="680626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13796412"/>
            <a:ext cx="10972800" cy="680626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7573" y="22382018"/>
            <a:ext cx="10972800" cy="680626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0" y="6920349"/>
            <a:ext cx="30175200" cy="680626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66173" y="19394229"/>
            <a:ext cx="30175200" cy="680626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Result/Implications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22627" y="23518082"/>
            <a:ext cx="30175200" cy="680626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889200" y="27632541"/>
            <a:ext cx="14630400" cy="680626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77059" y="27584402"/>
            <a:ext cx="14630400" cy="680626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639800" y="10439402"/>
            <a:ext cx="8556173" cy="6723970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080200" y="11353800"/>
            <a:ext cx="8556173" cy="5823734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24688800" y="11658600"/>
            <a:ext cx="4278086" cy="5405376"/>
          </a:xfrm>
          <a:prstGeom prst="triangle">
            <a:avLst/>
          </a:prstGeom>
          <a:solidFill>
            <a:srgbClr val="5E7E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2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287488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78965" y="7760625"/>
            <a:ext cx="10058400" cy="620944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3160608" y="15476653"/>
            <a:ext cx="10058400" cy="4973706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3182381" y="22037976"/>
            <a:ext cx="10058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3223200" y="25670559"/>
            <a:ext cx="10058400" cy="604703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804688" y="7760625"/>
            <a:ext cx="9970551" cy="653508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955371" y="20313026"/>
            <a:ext cx="10102610" cy="11599951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340037" y="7811787"/>
            <a:ext cx="10204302" cy="130620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6000" dirty="0"/>
              <a:t>Pictures/Graphs/Tools used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08802" y="7855531"/>
            <a:ext cx="9997579" cy="1034789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326600" y="6702727"/>
            <a:ext cx="10058400" cy="584775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0600" y="6702727"/>
            <a:ext cx="10058400" cy="584775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667" y="19178337"/>
            <a:ext cx="10058400" cy="584775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96736" y="6702727"/>
            <a:ext cx="10058400" cy="584775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Method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19789" y="14519759"/>
            <a:ext cx="10058400" cy="584775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60608" y="21100266"/>
            <a:ext cx="10058400" cy="584775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215040" y="24681585"/>
            <a:ext cx="10058400" cy="584775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100738" y="6702727"/>
            <a:ext cx="10058400" cy="584775"/>
          </a:xfrm>
          <a:prstGeom prst="rect">
            <a:avLst/>
          </a:prstGeom>
          <a:solidFill>
            <a:srgbClr val="5E7E9A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3128583397"/>
              </p:ext>
            </p:extLst>
          </p:nvPr>
        </p:nvGraphicFramePr>
        <p:xfrm>
          <a:off x="10126443" y="11734807"/>
          <a:ext cx="12279086" cy="18620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Rectangle 18"/>
          <p:cNvSpPr/>
          <p:nvPr/>
        </p:nvSpPr>
        <p:spPr>
          <a:xfrm>
            <a:off x="23143027" y="9476517"/>
            <a:ext cx="8556173" cy="6723970"/>
          </a:xfrm>
          <a:prstGeom prst="rect">
            <a:avLst/>
          </a:prstGeom>
          <a:solidFill>
            <a:srgbClr val="5E7E9A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90627" y="22996133"/>
            <a:ext cx="8556173" cy="7054378"/>
          </a:xfrm>
          <a:prstGeom prst="rect">
            <a:avLst/>
          </a:prstGeom>
          <a:solidFill>
            <a:srgbClr val="5E7E9A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25058914" y="16914298"/>
            <a:ext cx="4278086" cy="5405376"/>
          </a:xfrm>
          <a:prstGeom prst="triangle">
            <a:avLst/>
          </a:prstGeom>
          <a:solidFill>
            <a:srgbClr val="5E7E9A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3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2123918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133" y="7855531"/>
            <a:ext cx="10972800" cy="5202739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59973" y="14706600"/>
            <a:ext cx="10972800" cy="6883507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68133" y="23291038"/>
            <a:ext cx="10972800" cy="795662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2006722" y="7917874"/>
            <a:ext cx="10972800" cy="6247581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2088365" y="15767596"/>
            <a:ext cx="10972800" cy="4910712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2110133" y="22328923"/>
            <a:ext cx="10972800" cy="2047310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150952" y="25961506"/>
            <a:ext cx="10972800" cy="5365316"/>
          </a:xfrm>
          <a:prstGeom prst="rect">
            <a:avLst/>
          </a:prstGeom>
          <a:noFill/>
          <a:ln>
            <a:noFill/>
          </a:ln>
        </p:spPr>
        <p:txBody>
          <a:bodyPr wrap="non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0" y="7924800"/>
            <a:ext cx="18211800" cy="1200290"/>
          </a:xfrm>
          <a:prstGeom prst="rect">
            <a:avLst/>
          </a:prstGeom>
          <a:noFill/>
          <a:ln>
            <a:noFill/>
          </a:ln>
        </p:spPr>
        <p:txBody>
          <a:bodyPr wrap="none" lIns="91411" tIns="45701" rIns="91411" bIns="45701" rtlCol="0">
            <a:noAutofit/>
          </a:bodyPr>
          <a:lstStyle/>
          <a:p>
            <a:r>
              <a:rPr lang="en-US" sz="7200" dirty="0"/>
              <a:t>Pictures/Graphs/Tools used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133" y="6929505"/>
            <a:ext cx="10972800" cy="662315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47541" y="14762781"/>
            <a:ext cx="109728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88365" y="21343289"/>
            <a:ext cx="109728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142792" y="24924597"/>
            <a:ext cx="109728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13796412"/>
            <a:ext cx="109728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973" y="22382018"/>
            <a:ext cx="109728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907733" y="6920349"/>
            <a:ext cx="182880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28490" y="6920349"/>
            <a:ext cx="109728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457965" y="10603245"/>
            <a:ext cx="8556173" cy="6723970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457965" y="24122866"/>
            <a:ext cx="8556173" cy="5823734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19667727" y="17969347"/>
            <a:ext cx="4278086" cy="5405376"/>
          </a:xfrm>
          <a:prstGeom prst="triangle">
            <a:avLst/>
          </a:prstGeom>
          <a:solidFill>
            <a:srgbClr val="6A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1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1579964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5733" y="7855532"/>
            <a:ext cx="10972800" cy="530043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07573" y="14706600"/>
            <a:ext cx="10972800" cy="7046328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15733" y="23291038"/>
            <a:ext cx="10972800" cy="746417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2366173" y="7935686"/>
            <a:ext cx="30175200" cy="1801029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7200" dirty="0"/>
              <a:t>Pictures/Graphs/Tools used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344400" y="203454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344400" y="24460207"/>
            <a:ext cx="30175200" cy="253975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</a:p>
          <a:p>
            <a:endParaRPr lang="en-US" sz="3200" dirty="0"/>
          </a:p>
          <a:p>
            <a:endParaRPr lang="en-US" sz="3200" dirty="0"/>
          </a:p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7889200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377059" y="28824447"/>
            <a:ext cx="14630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15733" y="6920349"/>
            <a:ext cx="109728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13796412"/>
            <a:ext cx="109728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7573" y="22382018"/>
            <a:ext cx="109728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Methods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0" y="6920349"/>
            <a:ext cx="301752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66173" y="19394229"/>
            <a:ext cx="301752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Result/Implications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22627" y="23518082"/>
            <a:ext cx="301752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Future Action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889200" y="27632541"/>
            <a:ext cx="146304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77059" y="27584402"/>
            <a:ext cx="14630400" cy="680626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none" lIns="76786" tIns="0" rIns="76786" bIns="91440" rtlCol="0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639800" y="10439402"/>
            <a:ext cx="8556173" cy="6723970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080200" y="11353800"/>
            <a:ext cx="8556173" cy="5823734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24688800" y="11658600"/>
            <a:ext cx="4278086" cy="5405376"/>
          </a:xfrm>
          <a:prstGeom prst="triangle">
            <a:avLst/>
          </a:prstGeom>
          <a:solidFill>
            <a:srgbClr val="6A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2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2671618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78965" y="7760625"/>
            <a:ext cx="10058400" cy="620944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Summary results </a:t>
            </a:r>
          </a:p>
          <a:p>
            <a:r>
              <a:rPr lang="en-US" sz="3200" dirty="0"/>
              <a:t>-Significance of results/implications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3160608" y="15476653"/>
            <a:ext cx="10058400" cy="4973706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-Any follow-up action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3182381" y="22037976"/>
            <a:ext cx="10058400" cy="2047310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3223200" y="25670559"/>
            <a:ext cx="10058400" cy="6047034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804688" y="7760625"/>
            <a:ext cx="9970551" cy="653508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-Simplify methods</a:t>
            </a:r>
          </a:p>
          <a:p>
            <a:r>
              <a:rPr lang="en-US" sz="3200" dirty="0"/>
              <a:t>-Design</a:t>
            </a:r>
          </a:p>
          <a:p>
            <a:r>
              <a:rPr lang="en-US" sz="3200" dirty="0"/>
              <a:t>-Setting</a:t>
            </a:r>
          </a:p>
          <a:p>
            <a:r>
              <a:rPr lang="en-US" sz="3200" dirty="0"/>
              <a:t>-Participants</a:t>
            </a:r>
          </a:p>
          <a:p>
            <a:r>
              <a:rPr lang="en-US" sz="3200" dirty="0"/>
              <a:t>-Only state the most important information</a:t>
            </a:r>
          </a:p>
          <a:p>
            <a:r>
              <a:rPr lang="en-US" sz="3200" dirty="0"/>
              <a:t>-Examples:</a:t>
            </a:r>
          </a:p>
          <a:p>
            <a:r>
              <a:rPr lang="en-US" sz="3200" dirty="0"/>
              <a:t>         1.Equation : Outcome measure/definition; :     </a:t>
            </a:r>
          </a:p>
          <a:p>
            <a:r>
              <a:rPr lang="en-US" sz="3200" dirty="0"/>
              <a:t>         2.Flowchart/process map</a:t>
            </a:r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955371" y="20313026"/>
            <a:ext cx="10102610" cy="11599951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State your objectives/hypothesis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340037" y="7811787"/>
            <a:ext cx="10204302" cy="1306207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6000" dirty="0"/>
              <a:t>Pictures/Graphs/Tools used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08802" y="7855531"/>
            <a:ext cx="9997579" cy="10347892"/>
          </a:xfrm>
          <a:prstGeom prst="rect">
            <a:avLst/>
          </a:prstGeom>
          <a:noFill/>
          <a:ln>
            <a:noFill/>
          </a:ln>
        </p:spPr>
        <p:txBody>
          <a:bodyPr wrap="square" lIns="76786" tIns="38395" rIns="76786" bIns="38395" rtlCol="0">
            <a:noAutofit/>
          </a:bodyPr>
          <a:lstStyle/>
          <a:p>
            <a:r>
              <a:rPr lang="en-US" sz="3200" dirty="0"/>
              <a:t>Text:</a:t>
            </a:r>
            <a:br>
              <a:rPr lang="en-US" sz="3200" dirty="0"/>
            </a:br>
            <a:r>
              <a:rPr lang="en-US" sz="3200" dirty="0"/>
              <a:t>- Why is this a problem</a:t>
            </a:r>
          </a:p>
          <a:p>
            <a:r>
              <a:rPr lang="en-US" sz="3200" dirty="0"/>
              <a:t>- Key points of literature review</a:t>
            </a:r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  <a:p>
            <a:pPr marL="479904" indent="-479904">
              <a:buFontTx/>
              <a:buChar char="-"/>
            </a:pP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326600" y="6702727"/>
            <a:ext cx="10058400" cy="584775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0600" y="6702727"/>
            <a:ext cx="10058400" cy="584775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Background/Introduction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667" y="19178337"/>
            <a:ext cx="10058400" cy="584775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Purpose/Objectives/Hypothesis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96736" y="6702727"/>
            <a:ext cx="10058400" cy="584775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Method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19789" y="14519759"/>
            <a:ext cx="10058400" cy="584775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Future Actions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60608" y="21100266"/>
            <a:ext cx="10058400" cy="584775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Acknowledgments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215040" y="24681585"/>
            <a:ext cx="10058400" cy="584775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References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100738" y="6702727"/>
            <a:ext cx="10058400" cy="584775"/>
          </a:xfrm>
          <a:prstGeom prst="rect">
            <a:avLst/>
          </a:prstGeom>
          <a:solidFill>
            <a:srgbClr val="6A813B"/>
          </a:solidFill>
          <a:ln>
            <a:noFill/>
          </a:ln>
        </p:spPr>
        <p:txBody>
          <a:bodyPr wrap="square" lIns="76786" tIns="0" rIns="76786" bIns="45720" rtlCol="0" anchor="ctr">
            <a:no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Results/Implications</a:t>
            </a:r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3821820060"/>
              </p:ext>
            </p:extLst>
          </p:nvPr>
        </p:nvGraphicFramePr>
        <p:xfrm>
          <a:off x="10126443" y="11734807"/>
          <a:ext cx="12279086" cy="18620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Rectangle 18"/>
          <p:cNvSpPr/>
          <p:nvPr/>
        </p:nvSpPr>
        <p:spPr>
          <a:xfrm>
            <a:off x="23143027" y="9476517"/>
            <a:ext cx="8556173" cy="6723970"/>
          </a:xfrm>
          <a:prstGeom prst="rect">
            <a:avLst/>
          </a:prstGeom>
          <a:solidFill>
            <a:srgbClr val="6A813B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90627" y="22996133"/>
            <a:ext cx="8556173" cy="7054378"/>
          </a:xfrm>
          <a:prstGeom prst="rect">
            <a:avLst/>
          </a:prstGeom>
          <a:solidFill>
            <a:srgbClr val="6A813B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25058914" y="16914298"/>
            <a:ext cx="4278086" cy="5405376"/>
          </a:xfrm>
          <a:prstGeom prst="triangle">
            <a:avLst/>
          </a:prstGeom>
          <a:solidFill>
            <a:srgbClr val="6A813B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lIns="76786" tIns="38395" rIns="76786" bIns="38395" rtlCol="0" anchor="ctr"/>
          <a:lstStyle/>
          <a:p>
            <a:pPr algn="ctr"/>
            <a:endParaRPr lang="en-US">
              <a:latin typeface="Franklin Gothic Medium Con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104071" y="748978"/>
            <a:ext cx="22501210" cy="4396176"/>
          </a:xfrm>
          <a:prstGeom prst="rect">
            <a:avLst/>
          </a:prstGeom>
          <a:noFill/>
        </p:spPr>
        <p:txBody>
          <a:bodyPr wrap="square" lIns="365760" rIns="365760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+mj-lt"/>
              </a:rPr>
              <a:t>TITLE – Template 3 </a:t>
            </a:r>
            <a:br>
              <a:rPr lang="en-US" sz="80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Authors</a:t>
            </a:r>
            <a:br>
              <a:rPr lang="en-US" sz="4800" dirty="0">
                <a:solidFill>
                  <a:schemeClr val="bg1"/>
                </a:solidFill>
                <a:latin typeface="+mj-lt"/>
              </a:rPr>
            </a:br>
            <a:r>
              <a:rPr lang="en-US" sz="4800" dirty="0">
                <a:solidFill>
                  <a:schemeClr val="bg1"/>
                </a:solidFill>
                <a:latin typeface="+mj-lt"/>
              </a:rPr>
              <a:t>Name of Institution</a:t>
            </a:r>
          </a:p>
        </p:txBody>
      </p:sp>
    </p:spTree>
    <p:extLst>
      <p:ext uri="{BB962C8B-B14F-4D97-AF65-F5344CB8AC3E}">
        <p14:creationId xmlns:p14="http://schemas.microsoft.com/office/powerpoint/2010/main" val="1508117728"/>
      </p:ext>
    </p:extLst>
  </p:cSld>
  <p:clrMapOvr>
    <a:masterClrMapping/>
  </p:clrMapOvr>
</p:sld>
</file>

<file path=ppt/theme/theme1.xml><?xml version="1.0" encoding="utf-8"?>
<a:theme xmlns:a="http://schemas.openxmlformats.org/drawingml/2006/main" name="HM_Research_Poster_Templates">
  <a:themeElements>
    <a:clrScheme name="Houston Methodist-CMYK">
      <a:dk1>
        <a:sysClr val="windowText" lastClr="000000"/>
      </a:dk1>
      <a:lt1>
        <a:sysClr val="window" lastClr="FFFFFF"/>
      </a:lt1>
      <a:dk2>
        <a:srgbClr val="183359"/>
      </a:dk2>
      <a:lt2>
        <a:srgbClr val="707370"/>
      </a:lt2>
      <a:accent1>
        <a:srgbClr val="5E7E9A"/>
      </a:accent1>
      <a:accent2>
        <a:srgbClr val="53692C"/>
      </a:accent2>
      <a:accent3>
        <a:srgbClr val="851229"/>
      </a:accent3>
      <a:accent4>
        <a:srgbClr val="C22C21"/>
      </a:accent4>
      <a:accent5>
        <a:srgbClr val="005758"/>
      </a:accent5>
      <a:accent6>
        <a:srgbClr val="AF9D29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MCL_Research_Poster_Templates" id="{7F630886-1BDB-404A-AE0B-ED10F22365B8}" vid="{52D1C99F-80EA-2F47-984A-CD08DFAF3A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HM_Research_Poster_Templates</Template>
  <TotalTime>5</TotalTime>
  <Words>2154</Words>
  <Application>Microsoft Macintosh PowerPoint</Application>
  <PresentationFormat>Custom</PresentationFormat>
  <Paragraphs>1140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Franklin Gothic Book</vt:lpstr>
      <vt:lpstr>Franklin Gothic Medium</vt:lpstr>
      <vt:lpstr>Franklin Gothic Medium Cond</vt:lpstr>
      <vt:lpstr>HM_Research_Poster_Templates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3</cp:revision>
  <cp:lastPrinted>2018-03-06T14:58:15Z</cp:lastPrinted>
  <dcterms:created xsi:type="dcterms:W3CDTF">2023-02-27T18:11:52Z</dcterms:created>
  <dcterms:modified xsi:type="dcterms:W3CDTF">2023-02-27T18:19:09Z</dcterms:modified>
</cp:coreProperties>
</file>